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1.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5"/>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1418" r:id="rId84"/>
    <p:sldId id="1392" r:id="rId85"/>
    <p:sldId id="1420" r:id="rId86"/>
    <p:sldId id="848" r:id="rId87"/>
    <p:sldId id="849" r:id="rId88"/>
    <p:sldId id="1324" r:id="rId89"/>
    <p:sldId id="851" r:id="rId90"/>
    <p:sldId id="331" r:id="rId91"/>
    <p:sldId id="1144" r:id="rId92"/>
    <p:sldId id="336" r:id="rId93"/>
    <p:sldId id="852" r:id="rId94"/>
    <p:sldId id="334" r:id="rId95"/>
    <p:sldId id="1394" r:id="rId96"/>
    <p:sldId id="1395" r:id="rId97"/>
    <p:sldId id="1401" r:id="rId98"/>
    <p:sldId id="1402" r:id="rId99"/>
    <p:sldId id="1415" r:id="rId100"/>
    <p:sldId id="298" r:id="rId101"/>
    <p:sldId id="302" r:id="rId102"/>
    <p:sldId id="1421" r:id="rId103"/>
    <p:sldId id="1278" r:id="rId104"/>
    <p:sldId id="1351" r:id="rId105"/>
    <p:sldId id="1104" r:id="rId106"/>
    <p:sldId id="1147" r:id="rId107"/>
    <p:sldId id="1150" r:id="rId108"/>
    <p:sldId id="305" r:id="rId109"/>
    <p:sldId id="1151" r:id="rId110"/>
    <p:sldId id="306" r:id="rId111"/>
    <p:sldId id="307" r:id="rId112"/>
    <p:sldId id="308" r:id="rId113"/>
    <p:sldId id="1105" r:id="rId114"/>
    <p:sldId id="1148" r:id="rId115"/>
    <p:sldId id="1152" r:id="rId116"/>
    <p:sldId id="311" r:id="rId117"/>
    <p:sldId id="1153" r:id="rId118"/>
    <p:sldId id="312" r:id="rId119"/>
    <p:sldId id="313" r:id="rId120"/>
    <p:sldId id="314" r:id="rId121"/>
    <p:sldId id="1242" r:id="rId122"/>
    <p:sldId id="1325" r:id="rId123"/>
    <p:sldId id="315" r:id="rId124"/>
    <p:sldId id="316" r:id="rId125"/>
    <p:sldId id="1158" r:id="rId126"/>
    <p:sldId id="1156" r:id="rId127"/>
    <p:sldId id="1109" r:id="rId128"/>
    <p:sldId id="1157" r:id="rId129"/>
    <p:sldId id="1110" r:id="rId130"/>
    <p:sldId id="1326" r:id="rId131"/>
    <p:sldId id="1327" r:id="rId132"/>
    <p:sldId id="1078" r:id="rId133"/>
    <p:sldId id="319" r:id="rId134"/>
    <p:sldId id="847" r:id="rId135"/>
    <p:sldId id="320" r:id="rId136"/>
    <p:sldId id="1149" r:id="rId137"/>
    <p:sldId id="1111" r:id="rId138"/>
    <p:sldId id="1154" r:id="rId139"/>
    <p:sldId id="1107" r:id="rId140"/>
    <p:sldId id="1155" r:id="rId141"/>
    <p:sldId id="1108" r:id="rId142"/>
    <p:sldId id="1106" r:id="rId143"/>
    <p:sldId id="321" r:id="rId144"/>
    <p:sldId id="322" r:id="rId145"/>
    <p:sldId id="323" r:id="rId146"/>
    <p:sldId id="324" r:id="rId147"/>
    <p:sldId id="325" r:id="rId148"/>
    <p:sldId id="326" r:id="rId149"/>
    <p:sldId id="327" r:id="rId150"/>
    <p:sldId id="328" r:id="rId151"/>
    <p:sldId id="329" r:id="rId152"/>
    <p:sldId id="330" r:id="rId153"/>
    <p:sldId id="337" r:id="rId154"/>
    <p:sldId id="338" r:id="rId155"/>
    <p:sldId id="339" r:id="rId156"/>
    <p:sldId id="1159" r:id="rId157"/>
    <p:sldId id="1163" r:id="rId158"/>
    <p:sldId id="1160" r:id="rId159"/>
    <p:sldId id="1164" r:id="rId160"/>
    <p:sldId id="1161" r:id="rId161"/>
    <p:sldId id="1165" r:id="rId162"/>
    <p:sldId id="1167" r:id="rId163"/>
    <p:sldId id="1162" r:id="rId164"/>
    <p:sldId id="1166" r:id="rId165"/>
    <p:sldId id="1140" r:id="rId166"/>
    <p:sldId id="340" r:id="rId167"/>
    <p:sldId id="341" r:id="rId168"/>
    <p:sldId id="342" r:id="rId169"/>
    <p:sldId id="343" r:id="rId170"/>
    <p:sldId id="344" r:id="rId171"/>
    <p:sldId id="345" r:id="rId172"/>
    <p:sldId id="346" r:id="rId173"/>
    <p:sldId id="347" r:id="rId174"/>
    <p:sldId id="348" r:id="rId175"/>
    <p:sldId id="349" r:id="rId176"/>
    <p:sldId id="350" r:id="rId177"/>
    <p:sldId id="351" r:id="rId178"/>
    <p:sldId id="352" r:id="rId179"/>
    <p:sldId id="1079" r:id="rId180"/>
    <p:sldId id="1080" r:id="rId181"/>
    <p:sldId id="353" r:id="rId182"/>
    <p:sldId id="354" r:id="rId183"/>
    <p:sldId id="1007" r:id="rId184"/>
    <p:sldId id="355" r:id="rId185"/>
    <p:sldId id="356" r:id="rId186"/>
    <p:sldId id="357" r:id="rId187"/>
    <p:sldId id="358" r:id="rId188"/>
    <p:sldId id="359" r:id="rId189"/>
    <p:sldId id="1328" r:id="rId190"/>
    <p:sldId id="361" r:id="rId191"/>
    <p:sldId id="1131" r:id="rId192"/>
    <p:sldId id="362" r:id="rId193"/>
    <p:sldId id="365" r:id="rId194"/>
    <p:sldId id="1382" r:id="rId195"/>
    <p:sldId id="366" r:id="rId196"/>
    <p:sldId id="367" r:id="rId197"/>
    <p:sldId id="368" r:id="rId198"/>
    <p:sldId id="369" r:id="rId199"/>
    <p:sldId id="371" r:id="rId200"/>
    <p:sldId id="1126" r:id="rId201"/>
    <p:sldId id="372" r:id="rId202"/>
    <p:sldId id="1125" r:id="rId203"/>
    <p:sldId id="373" r:id="rId204"/>
    <p:sldId id="1422" r:id="rId205"/>
    <p:sldId id="374" r:id="rId206"/>
    <p:sldId id="375" r:id="rId207"/>
    <p:sldId id="376" r:id="rId208"/>
    <p:sldId id="377" r:id="rId209"/>
    <p:sldId id="380" r:id="rId210"/>
    <p:sldId id="381" r:id="rId211"/>
    <p:sldId id="382" r:id="rId212"/>
    <p:sldId id="383" r:id="rId213"/>
    <p:sldId id="1273" r:id="rId214"/>
    <p:sldId id="1335" r:id="rId215"/>
    <p:sldId id="1336" r:id="rId216"/>
    <p:sldId id="1081" r:id="rId217"/>
    <p:sldId id="384" r:id="rId218"/>
    <p:sldId id="385" r:id="rId219"/>
    <p:sldId id="386" r:id="rId220"/>
    <p:sldId id="387" r:id="rId221"/>
    <p:sldId id="388" r:id="rId222"/>
    <p:sldId id="389" r:id="rId223"/>
    <p:sldId id="390" r:id="rId224"/>
    <p:sldId id="391" r:id="rId225"/>
    <p:sldId id="853" r:id="rId226"/>
    <p:sldId id="1102" r:id="rId227"/>
    <p:sldId id="857" r:id="rId228"/>
    <p:sldId id="858" r:id="rId229"/>
    <p:sldId id="1251" r:id="rId230"/>
    <p:sldId id="1414" r:id="rId231"/>
    <p:sldId id="393" r:id="rId232"/>
    <p:sldId id="394" r:id="rId233"/>
    <p:sldId id="395" r:id="rId234"/>
    <p:sldId id="397" r:id="rId235"/>
    <p:sldId id="398" r:id="rId236"/>
    <p:sldId id="402" r:id="rId237"/>
    <p:sldId id="1357" r:id="rId238"/>
    <p:sldId id="403" r:id="rId239"/>
    <p:sldId id="404" r:id="rId240"/>
    <p:sldId id="405" r:id="rId241"/>
    <p:sldId id="406" r:id="rId242"/>
    <p:sldId id="413" r:id="rId243"/>
    <p:sldId id="414" r:id="rId244"/>
    <p:sldId id="415" r:id="rId245"/>
    <p:sldId id="416" r:id="rId246"/>
    <p:sldId id="417" r:id="rId247"/>
    <p:sldId id="418" r:id="rId248"/>
    <p:sldId id="419" r:id="rId249"/>
    <p:sldId id="420" r:id="rId250"/>
    <p:sldId id="421" r:id="rId251"/>
    <p:sldId id="1113" r:id="rId252"/>
    <p:sldId id="1211" r:id="rId253"/>
    <p:sldId id="1042" r:id="rId254"/>
    <p:sldId id="1114" r:id="rId255"/>
    <p:sldId id="1127" r:id="rId256"/>
    <p:sldId id="1115" r:id="rId257"/>
    <p:sldId id="1116" r:id="rId258"/>
    <p:sldId id="428" r:id="rId259"/>
    <p:sldId id="429" r:id="rId260"/>
    <p:sldId id="1128" r:id="rId261"/>
    <p:sldId id="1248" r:id="rId262"/>
    <p:sldId id="1215" r:id="rId263"/>
    <p:sldId id="1249" r:id="rId264"/>
    <p:sldId id="1212" r:id="rId265"/>
    <p:sldId id="1213" r:id="rId266"/>
    <p:sldId id="1216" r:id="rId267"/>
    <p:sldId id="1210" r:id="rId268"/>
    <p:sldId id="1250" r:id="rId269"/>
    <p:sldId id="1217" r:id="rId270"/>
    <p:sldId id="1226" r:id="rId271"/>
    <p:sldId id="434" r:id="rId272"/>
    <p:sldId id="1358" r:id="rId273"/>
    <p:sldId id="436" r:id="rId274"/>
    <p:sldId id="437" r:id="rId275"/>
    <p:sldId id="438" r:id="rId276"/>
    <p:sldId id="443" r:id="rId277"/>
    <p:sldId id="445" r:id="rId278"/>
    <p:sldId id="446" r:id="rId279"/>
    <p:sldId id="1329" r:id="rId280"/>
    <p:sldId id="1330" r:id="rId281"/>
    <p:sldId id="1331" r:id="rId282"/>
    <p:sldId id="1332" r:id="rId283"/>
    <p:sldId id="1333" r:id="rId284"/>
    <p:sldId id="1334" r:id="rId285"/>
    <p:sldId id="440" r:id="rId286"/>
    <p:sldId id="441" r:id="rId287"/>
    <p:sldId id="442" r:id="rId288"/>
    <p:sldId id="453" r:id="rId289"/>
    <p:sldId id="454" r:id="rId290"/>
    <p:sldId id="455" r:id="rId291"/>
    <p:sldId id="456" r:id="rId292"/>
    <p:sldId id="1059" r:id="rId293"/>
    <p:sldId id="1060" r:id="rId294"/>
    <p:sldId id="457" r:id="rId295"/>
    <p:sldId id="458" r:id="rId296"/>
    <p:sldId id="459" r:id="rId297"/>
    <p:sldId id="460" r:id="rId298"/>
    <p:sldId id="461" r:id="rId299"/>
    <p:sldId id="462" r:id="rId300"/>
    <p:sldId id="463" r:id="rId301"/>
    <p:sldId id="464" r:id="rId302"/>
    <p:sldId id="467" r:id="rId303"/>
    <p:sldId id="468" r:id="rId304"/>
    <p:sldId id="470" r:id="rId305"/>
    <p:sldId id="471" r:id="rId306"/>
    <p:sldId id="472" r:id="rId307"/>
    <p:sldId id="473" r:id="rId308"/>
    <p:sldId id="477" r:id="rId309"/>
    <p:sldId id="478" r:id="rId310"/>
    <p:sldId id="479" r:id="rId311"/>
    <p:sldId id="480" r:id="rId312"/>
    <p:sldId id="481" r:id="rId313"/>
    <p:sldId id="482" r:id="rId314"/>
    <p:sldId id="483" r:id="rId315"/>
    <p:sldId id="484" r:id="rId316"/>
    <p:sldId id="485" r:id="rId317"/>
    <p:sldId id="486" r:id="rId318"/>
    <p:sldId id="487" r:id="rId319"/>
    <p:sldId id="488" r:id="rId320"/>
    <p:sldId id="489" r:id="rId321"/>
    <p:sldId id="490" r:id="rId322"/>
    <p:sldId id="491" r:id="rId323"/>
    <p:sldId id="492" r:id="rId324"/>
    <p:sldId id="493" r:id="rId325"/>
    <p:sldId id="494" r:id="rId326"/>
    <p:sldId id="495" r:id="rId327"/>
    <p:sldId id="496" r:id="rId328"/>
    <p:sldId id="497" r:id="rId329"/>
    <p:sldId id="1354" r:id="rId330"/>
    <p:sldId id="498" r:id="rId331"/>
    <p:sldId id="499" r:id="rId332"/>
    <p:sldId id="500" r:id="rId333"/>
    <p:sldId id="501" r:id="rId334"/>
    <p:sldId id="1196" r:id="rId335"/>
    <p:sldId id="502" r:id="rId336"/>
    <p:sldId id="504" r:id="rId337"/>
    <p:sldId id="505" r:id="rId338"/>
    <p:sldId id="506" r:id="rId339"/>
    <p:sldId id="507" r:id="rId340"/>
    <p:sldId id="508" r:id="rId341"/>
    <p:sldId id="1274" r:id="rId342"/>
    <p:sldId id="509" r:id="rId343"/>
    <p:sldId id="510" r:id="rId344"/>
    <p:sldId id="1197" r:id="rId345"/>
    <p:sldId id="511" r:id="rId346"/>
    <p:sldId id="512" r:id="rId347"/>
    <p:sldId id="513" r:id="rId348"/>
    <p:sldId id="1198" r:id="rId349"/>
    <p:sldId id="1355" r:id="rId350"/>
    <p:sldId id="514" r:id="rId351"/>
    <p:sldId id="515" r:id="rId352"/>
    <p:sldId id="1272" r:id="rId353"/>
    <p:sldId id="516" r:id="rId354"/>
    <p:sldId id="517" r:id="rId355"/>
    <p:sldId id="518" r:id="rId356"/>
    <p:sldId id="519" r:id="rId357"/>
    <p:sldId id="520" r:id="rId358"/>
    <p:sldId id="521" r:id="rId359"/>
    <p:sldId id="522" r:id="rId360"/>
    <p:sldId id="523" r:id="rId361"/>
    <p:sldId id="1123" r:id="rId362"/>
    <p:sldId id="524" r:id="rId363"/>
    <p:sldId id="1124" r:id="rId364"/>
    <p:sldId id="525" r:id="rId365"/>
    <p:sldId id="526" r:id="rId366"/>
    <p:sldId id="527" r:id="rId367"/>
    <p:sldId id="1122" r:id="rId368"/>
    <p:sldId id="529" r:id="rId369"/>
    <p:sldId id="530" r:id="rId370"/>
    <p:sldId id="531" r:id="rId371"/>
    <p:sldId id="532" r:id="rId372"/>
    <p:sldId id="533" r:id="rId373"/>
    <p:sldId id="534" r:id="rId374"/>
    <p:sldId id="535" r:id="rId375"/>
    <p:sldId id="536" r:id="rId376"/>
    <p:sldId id="537" r:id="rId377"/>
    <p:sldId id="538" r:id="rId378"/>
    <p:sldId id="539" r:id="rId379"/>
    <p:sldId id="540" r:id="rId380"/>
    <p:sldId id="541" r:id="rId381"/>
    <p:sldId id="542" r:id="rId382"/>
    <p:sldId id="543" r:id="rId383"/>
    <p:sldId id="544" r:id="rId384"/>
    <p:sldId id="545" r:id="rId385"/>
    <p:sldId id="546" r:id="rId386"/>
    <p:sldId id="547" r:id="rId387"/>
    <p:sldId id="548" r:id="rId388"/>
    <p:sldId id="549" r:id="rId389"/>
    <p:sldId id="550" r:id="rId390"/>
    <p:sldId id="551" r:id="rId391"/>
    <p:sldId id="552" r:id="rId392"/>
    <p:sldId id="553" r:id="rId393"/>
    <p:sldId id="554" r:id="rId394"/>
    <p:sldId id="555" r:id="rId395"/>
    <p:sldId id="556" r:id="rId396"/>
    <p:sldId id="557" r:id="rId397"/>
    <p:sldId id="558" r:id="rId398"/>
    <p:sldId id="619" r:id="rId399"/>
    <p:sldId id="620" r:id="rId400"/>
    <p:sldId id="621" r:id="rId401"/>
    <p:sldId id="622" r:id="rId402"/>
    <p:sldId id="623" r:id="rId403"/>
    <p:sldId id="624" r:id="rId404"/>
    <p:sldId id="625" r:id="rId405"/>
    <p:sldId id="626" r:id="rId406"/>
    <p:sldId id="627" r:id="rId407"/>
    <p:sldId id="628" r:id="rId408"/>
    <p:sldId id="629" r:id="rId409"/>
    <p:sldId id="630" r:id="rId410"/>
    <p:sldId id="631" r:id="rId411"/>
    <p:sldId id="860" r:id="rId412"/>
    <p:sldId id="861" r:id="rId413"/>
    <p:sldId id="862" r:id="rId414"/>
    <p:sldId id="632" r:id="rId415"/>
    <p:sldId id="633" r:id="rId416"/>
    <p:sldId id="634" r:id="rId417"/>
    <p:sldId id="1086" r:id="rId418"/>
    <p:sldId id="635" r:id="rId419"/>
    <p:sldId id="1087" r:id="rId420"/>
    <p:sldId id="636" r:id="rId421"/>
    <p:sldId id="637" r:id="rId422"/>
    <p:sldId id="1088" r:id="rId423"/>
    <p:sldId id="638" r:id="rId424"/>
    <p:sldId id="639" r:id="rId425"/>
    <p:sldId id="640" r:id="rId426"/>
    <p:sldId id="641" r:id="rId427"/>
    <p:sldId id="642" r:id="rId428"/>
    <p:sldId id="643" r:id="rId429"/>
    <p:sldId id="644" r:id="rId430"/>
    <p:sldId id="645" r:id="rId431"/>
    <p:sldId id="646" r:id="rId432"/>
    <p:sldId id="1417" r:id="rId433"/>
    <p:sldId id="647" r:id="rId434"/>
    <p:sldId id="648" r:id="rId435"/>
    <p:sldId id="649" r:id="rId436"/>
    <p:sldId id="650" r:id="rId437"/>
    <p:sldId id="651" r:id="rId438"/>
    <p:sldId id="652" r:id="rId439"/>
    <p:sldId id="653" r:id="rId440"/>
    <p:sldId id="654" r:id="rId441"/>
    <p:sldId id="655" r:id="rId442"/>
    <p:sldId id="656" r:id="rId443"/>
    <p:sldId id="657" r:id="rId444"/>
    <p:sldId id="658" r:id="rId445"/>
    <p:sldId id="669" r:id="rId446"/>
    <p:sldId id="670" r:id="rId447"/>
    <p:sldId id="1139" r:id="rId448"/>
    <p:sldId id="661" r:id="rId449"/>
    <p:sldId id="662" r:id="rId450"/>
    <p:sldId id="663" r:id="rId451"/>
    <p:sldId id="1132" r:id="rId452"/>
    <p:sldId id="668" r:id="rId453"/>
    <p:sldId id="672" r:id="rId454"/>
    <p:sldId id="1136" r:id="rId455"/>
    <p:sldId id="1137" r:id="rId456"/>
    <p:sldId id="1138" r:id="rId457"/>
    <p:sldId id="675" r:id="rId458"/>
    <p:sldId id="676" r:id="rId459"/>
    <p:sldId id="677" r:id="rId460"/>
    <p:sldId id="678" r:id="rId461"/>
    <p:sldId id="679" r:id="rId462"/>
    <p:sldId id="680" r:id="rId463"/>
    <p:sldId id="681" r:id="rId464"/>
    <p:sldId id="682" r:id="rId465"/>
    <p:sldId id="683" r:id="rId466"/>
    <p:sldId id="684" r:id="rId467"/>
    <p:sldId id="686" r:id="rId468"/>
    <p:sldId id="1337" r:id="rId469"/>
    <p:sldId id="688" r:id="rId470"/>
    <p:sldId id="691" r:id="rId471"/>
    <p:sldId id="1133" r:id="rId472"/>
    <p:sldId id="692" r:id="rId473"/>
    <p:sldId id="1134" r:id="rId474"/>
    <p:sldId id="1135" r:id="rId475"/>
    <p:sldId id="693" r:id="rId476"/>
    <p:sldId id="1403" r:id="rId477"/>
    <p:sldId id="1367" r:id="rId478"/>
    <p:sldId id="1377" r:id="rId479"/>
    <p:sldId id="1379" r:id="rId480"/>
    <p:sldId id="1368" r:id="rId481"/>
    <p:sldId id="1369" r:id="rId482"/>
    <p:sldId id="1380" r:id="rId483"/>
    <p:sldId id="1381" r:id="rId484"/>
    <p:sldId id="1370" r:id="rId485"/>
    <p:sldId id="1371" r:id="rId486"/>
    <p:sldId id="1372" r:id="rId487"/>
    <p:sldId id="1373" r:id="rId488"/>
    <p:sldId id="1374" r:id="rId489"/>
    <p:sldId id="1375" r:id="rId490"/>
    <p:sldId id="689" r:id="rId491"/>
    <p:sldId id="690" r:id="rId492"/>
    <p:sldId id="694" r:id="rId493"/>
    <p:sldId id="695" r:id="rId494"/>
    <p:sldId id="696" r:id="rId495"/>
    <p:sldId id="697" r:id="rId496"/>
    <p:sldId id="698" r:id="rId497"/>
    <p:sldId id="1338" r:id="rId498"/>
    <p:sldId id="699" r:id="rId499"/>
    <p:sldId id="700" r:id="rId500"/>
    <p:sldId id="707" r:id="rId501"/>
    <p:sldId id="701" r:id="rId502"/>
    <p:sldId id="702" r:id="rId503"/>
    <p:sldId id="703" r:id="rId504"/>
    <p:sldId id="704" r:id="rId505"/>
    <p:sldId id="1130" r:id="rId506"/>
    <p:sldId id="705" r:id="rId507"/>
    <p:sldId id="708" r:id="rId508"/>
    <p:sldId id="1089" r:id="rId509"/>
    <p:sldId id="864" r:id="rId510"/>
    <p:sldId id="709" r:id="rId511"/>
    <p:sldId id="710" r:id="rId512"/>
    <p:sldId id="711" r:id="rId513"/>
    <p:sldId id="712" r:id="rId514"/>
    <p:sldId id="713" r:id="rId515"/>
    <p:sldId id="714" r:id="rId516"/>
    <p:sldId id="715" r:id="rId517"/>
    <p:sldId id="716" r:id="rId518"/>
    <p:sldId id="717" r:id="rId519"/>
    <p:sldId id="718" r:id="rId520"/>
    <p:sldId id="719" r:id="rId521"/>
    <p:sldId id="720" r:id="rId522"/>
    <p:sldId id="721" r:id="rId523"/>
    <p:sldId id="722" r:id="rId524"/>
    <p:sldId id="723" r:id="rId525"/>
    <p:sldId id="724" r:id="rId526"/>
    <p:sldId id="725" r:id="rId527"/>
    <p:sldId id="726" r:id="rId528"/>
    <p:sldId id="727" r:id="rId529"/>
    <p:sldId id="728" r:id="rId530"/>
    <p:sldId id="729" r:id="rId531"/>
    <p:sldId id="1404" r:id="rId532"/>
    <p:sldId id="1405" r:id="rId533"/>
    <p:sldId id="730" r:id="rId534"/>
    <p:sldId id="731" r:id="rId535"/>
    <p:sldId id="732" r:id="rId536"/>
    <p:sldId id="733" r:id="rId537"/>
    <p:sldId id="734" r:id="rId538"/>
    <p:sldId id="735" r:id="rId539"/>
    <p:sldId id="736" r:id="rId540"/>
    <p:sldId id="737" r:id="rId541"/>
    <p:sldId id="738" r:id="rId542"/>
    <p:sldId id="739" r:id="rId543"/>
    <p:sldId id="740" r:id="rId544"/>
    <p:sldId id="741" r:id="rId545"/>
    <p:sldId id="742" r:id="rId546"/>
    <p:sldId id="743" r:id="rId547"/>
    <p:sldId id="744" r:id="rId548"/>
    <p:sldId id="745" r:id="rId549"/>
    <p:sldId id="746" r:id="rId550"/>
    <p:sldId id="747" r:id="rId551"/>
    <p:sldId id="748" r:id="rId552"/>
    <p:sldId id="749" r:id="rId553"/>
    <p:sldId id="750" r:id="rId554"/>
    <p:sldId id="751" r:id="rId555"/>
    <p:sldId id="752" r:id="rId556"/>
    <p:sldId id="753" r:id="rId557"/>
    <p:sldId id="754" r:id="rId558"/>
    <p:sldId id="755" r:id="rId559"/>
    <p:sldId id="756" r:id="rId560"/>
    <p:sldId id="757" r:id="rId561"/>
    <p:sldId id="758" r:id="rId562"/>
    <p:sldId id="759" r:id="rId563"/>
    <p:sldId id="760" r:id="rId564"/>
    <p:sldId id="761" r:id="rId565"/>
    <p:sldId id="762" r:id="rId566"/>
    <p:sldId id="763" r:id="rId567"/>
    <p:sldId id="764" r:id="rId568"/>
    <p:sldId id="765" r:id="rId569"/>
    <p:sldId id="766" r:id="rId570"/>
    <p:sldId id="767" r:id="rId571"/>
    <p:sldId id="768" r:id="rId572"/>
    <p:sldId id="769" r:id="rId573"/>
    <p:sldId id="770" r:id="rId574"/>
    <p:sldId id="771" r:id="rId575"/>
    <p:sldId id="772" r:id="rId576"/>
    <p:sldId id="773" r:id="rId577"/>
    <p:sldId id="774" r:id="rId578"/>
    <p:sldId id="775" r:id="rId579"/>
    <p:sldId id="776" r:id="rId580"/>
    <p:sldId id="777" r:id="rId581"/>
    <p:sldId id="778" r:id="rId582"/>
    <p:sldId id="779" r:id="rId583"/>
    <p:sldId id="780" r:id="rId584"/>
    <p:sldId id="781" r:id="rId585"/>
    <p:sldId id="782" r:id="rId586"/>
    <p:sldId id="783" r:id="rId587"/>
    <p:sldId id="784" r:id="rId588"/>
    <p:sldId id="785" r:id="rId589"/>
    <p:sldId id="786" r:id="rId590"/>
    <p:sldId id="787" r:id="rId591"/>
    <p:sldId id="788" r:id="rId592"/>
    <p:sldId id="789" r:id="rId593"/>
    <p:sldId id="790" r:id="rId594"/>
    <p:sldId id="791" r:id="rId595"/>
    <p:sldId id="792" r:id="rId596"/>
    <p:sldId id="793" r:id="rId597"/>
    <p:sldId id="794" r:id="rId598"/>
    <p:sldId id="795" r:id="rId599"/>
    <p:sldId id="796" r:id="rId600"/>
    <p:sldId id="797" r:id="rId601"/>
    <p:sldId id="798" r:id="rId602"/>
    <p:sldId id="799" r:id="rId603"/>
    <p:sldId id="800" r:id="rId604"/>
    <p:sldId id="1339" r:id="rId605"/>
    <p:sldId id="1340" r:id="rId606"/>
    <p:sldId id="801" r:id="rId607"/>
    <p:sldId id="802" r:id="rId608"/>
    <p:sldId id="803" r:id="rId609"/>
    <p:sldId id="804" r:id="rId610"/>
    <p:sldId id="805" r:id="rId611"/>
    <p:sldId id="806" r:id="rId612"/>
    <p:sldId id="807" r:id="rId613"/>
    <p:sldId id="808" r:id="rId614"/>
    <p:sldId id="809" r:id="rId615"/>
    <p:sldId id="810" r:id="rId616"/>
    <p:sldId id="811" r:id="rId617"/>
    <p:sldId id="812" r:id="rId618"/>
    <p:sldId id="813" r:id="rId619"/>
    <p:sldId id="814" r:id="rId620"/>
    <p:sldId id="815" r:id="rId621"/>
    <p:sldId id="816" r:id="rId622"/>
    <p:sldId id="817" r:id="rId623"/>
    <p:sldId id="818" r:id="rId624"/>
    <p:sldId id="819" r:id="rId625"/>
    <p:sldId id="820" r:id="rId626"/>
    <p:sldId id="821" r:id="rId627"/>
    <p:sldId id="822" r:id="rId628"/>
    <p:sldId id="823" r:id="rId629"/>
    <p:sldId id="824" r:id="rId630"/>
    <p:sldId id="825" r:id="rId631"/>
    <p:sldId id="826" r:id="rId632"/>
    <p:sldId id="827" r:id="rId633"/>
    <p:sldId id="828" r:id="rId634"/>
    <p:sldId id="829" r:id="rId635"/>
    <p:sldId id="830" r:id="rId636"/>
    <p:sldId id="831" r:id="rId637"/>
    <p:sldId id="832" r:id="rId638"/>
    <p:sldId id="833" r:id="rId639"/>
    <p:sldId id="834" r:id="rId640"/>
    <p:sldId id="835" r:id="rId641"/>
    <p:sldId id="836" r:id="rId642"/>
    <p:sldId id="837" r:id="rId643"/>
    <p:sldId id="838" r:id="rId644"/>
    <p:sldId id="839" r:id="rId645"/>
    <p:sldId id="840" r:id="rId646"/>
    <p:sldId id="841" r:id="rId647"/>
    <p:sldId id="842" r:id="rId648"/>
    <p:sldId id="843" r:id="rId649"/>
    <p:sldId id="844" r:id="rId650"/>
    <p:sldId id="845" r:id="rId651"/>
    <p:sldId id="863" r:id="rId652"/>
    <p:sldId id="865" r:id="rId653"/>
    <p:sldId id="846" r:id="rId65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1418"/>
            <p14:sldId id="1392"/>
            <p14:sldId id="1420"/>
            <p14:sldId id="848"/>
            <p14:sldId id="849"/>
            <p14:sldId id="1324"/>
            <p14:sldId id="851"/>
            <p14:sldId id="331"/>
            <p14:sldId id="1144"/>
            <p14:sldId id="336"/>
            <p14:sldId id="852"/>
            <p14:sldId id="334"/>
            <p14:sldId id="1394"/>
            <p14:sldId id="1395"/>
            <p14:sldId id="1401"/>
            <p14:sldId id="1402"/>
            <p14:sldId id="1415"/>
            <p14:sldId id="298"/>
            <p14:sldId id="302"/>
            <p14:sldId id="1421"/>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1422"/>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1414"/>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1417"/>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7F1"/>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97" autoAdjust="0"/>
    <p:restoredTop sz="94660"/>
  </p:normalViewPr>
  <p:slideViewPr>
    <p:cSldViewPr>
      <p:cViewPr varScale="1">
        <p:scale>
          <a:sx n="66" d="100"/>
          <a:sy n="66" d="100"/>
        </p:scale>
        <p:origin x="660" y="10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notesMaster" Target="notesMasters/notesMaster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presProps" Target="presProp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commentAuthors" Target="commentAuthor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10/31/2021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125</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126</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128</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140</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238</a:t>
            </a:fld>
            <a:endParaRPr lang="en-US"/>
          </a:p>
        </p:txBody>
      </p:sp>
    </p:spTree>
    <p:extLst>
      <p:ext uri="{BB962C8B-B14F-4D97-AF65-F5344CB8AC3E}">
        <p14:creationId xmlns:p14="http://schemas.microsoft.com/office/powerpoint/2010/main" val="1137024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239</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241</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254</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332</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90</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345</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350</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353</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405</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632</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115</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117</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124</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10/31/2021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10/31/2021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10/31/2021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10/31/2021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10/31/2021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1.png"/></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1.jpeg"/><Relationship Id="rId4" Type="http://schemas.openxmlformats.org/officeDocument/2006/relationships/image" Target="../media/image88.png"/><Relationship Id="rId9" Type="http://schemas.openxmlformats.org/officeDocument/2006/relationships/image" Target="../media/image93.png"/></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3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png"/></Relationships>
</file>

<file path=ppt/slides/_rels/slide3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8.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jpeg"/></Relationships>
</file>

<file path=ppt/slides/_rels/slide3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7.png"/><Relationship Id="rId4" Type="http://schemas.openxmlformats.org/officeDocument/2006/relationships/image" Target="../media/image126.png"/></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27.png"/></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27.png"/></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506.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61.sv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1.png"/></Relationships>
</file>

<file path=ppt/slides/_rels/slide6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2.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096918BB-7919-48C9-9F2D-FC7364C25D33}"/>
              </a:ext>
            </a:extLst>
          </p:cNvPr>
          <p:cNvSpPr/>
          <p:nvPr/>
        </p:nvSpPr>
        <p:spPr>
          <a:xfrm>
            <a:off x="3623343" y="3604954"/>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19" y="943441"/>
            <a:ext cx="11735776" cy="1938740"/>
          </a:xfrm>
          <a:prstGeom prst="rect">
            <a:avLst/>
          </a:prstGeom>
          <a:noFill/>
        </p:spPr>
        <p:txBody>
          <a:bodyPr wrap="square">
            <a:spAutoFit/>
          </a:bodyPr>
          <a:lstStyle/>
          <a:p>
            <a:pPr algn="just"/>
            <a:r>
              <a:rPr lang="en-US" dirty="0">
                <a:solidFill>
                  <a:srgbClr val="333333"/>
                </a:solidFill>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dirty="0">
              <a:solidFill>
                <a:srgbClr val="333333"/>
              </a:solidFill>
              <a:latin typeface="Palatino Linotype" panose="02040502050505030304" pitchFamily="18" charset="0"/>
            </a:endParaRPr>
          </a:p>
          <a:p>
            <a:pPr algn="just"/>
            <a:r>
              <a:rPr lang="en-US" dirty="0">
                <a:solidFill>
                  <a:srgbClr val="008000"/>
                </a:solidFill>
                <a:latin typeface="Palatino Linotype" panose="02040502050505030304" pitchFamily="18" charset="0"/>
              </a:rPr>
              <a:t>MySQL</a:t>
            </a:r>
            <a:r>
              <a:rPr lang="en-US" dirty="0">
                <a:solidFill>
                  <a:srgbClr val="333333"/>
                </a:solidFill>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21" indent="-285721" algn="just">
              <a:buFont typeface="Arial" panose="020B0604020202020204" pitchFamily="34" charset="0"/>
              <a:buChar char="•"/>
            </a:pPr>
            <a:r>
              <a:rPr lang="en-US" dirty="0">
                <a:solidFill>
                  <a:srgbClr val="006C86"/>
                </a:solidFill>
              </a:rPr>
              <a:t>Clustered Index</a:t>
            </a:r>
          </a:p>
          <a:p>
            <a:pPr marL="285721" indent="-285721" algn="just">
              <a:buFont typeface="Arial" panose="020B0604020202020204" pitchFamily="34" charset="0"/>
              <a:buChar char="•"/>
            </a:pPr>
            <a:endParaRPr lang="en-US" sz="400" dirty="0">
              <a:solidFill>
                <a:srgbClr val="006C86"/>
              </a:solidFill>
            </a:endParaRPr>
          </a:p>
          <a:p>
            <a:pPr marL="285721" indent="-285721" algn="just">
              <a:buFont typeface="Arial" panose="020B0604020202020204" pitchFamily="34" charset="0"/>
              <a:buChar char="•"/>
            </a:pPr>
            <a:r>
              <a:rPr lang="en-US" dirty="0">
                <a:solidFill>
                  <a:srgbClr val="006C86"/>
                </a:solidFill>
              </a:rPr>
              <a:t>Non-Clustered Index</a:t>
            </a:r>
          </a:p>
        </p:txBody>
      </p:sp>
      <p:pic>
        <p:nvPicPr>
          <p:cNvPr id="6" name="Picture 5">
            <a:extLst>
              <a:ext uri="{FF2B5EF4-FFF2-40B4-BE49-F238E27FC236}">
                <a16:creationId xmlns:a16="http://schemas.microsoft.com/office/drawing/2014/main" id="{95F1F7B0-CADA-4C0F-A191-4C310AACC9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C951A9A-AD2C-4B4B-A304-30686BDCD6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19483C4D-6E7D-4AFC-BC46-07E5EE09BECE}"/>
              </a:ext>
            </a:extLst>
          </p:cNvPr>
          <p:cNvSpPr txBox="1"/>
          <p:nvPr/>
        </p:nvSpPr>
        <p:spPr>
          <a:xfrm>
            <a:off x="224450" y="3068960"/>
            <a:ext cx="11704197" cy="2339102"/>
          </a:xfrm>
          <a:prstGeom prst="rect">
            <a:avLst/>
          </a:prstGeom>
          <a:noFill/>
        </p:spPr>
        <p:txBody>
          <a:bodyPr wrap="square">
            <a:spAutoFit/>
          </a:bodyPr>
          <a:lstStyle/>
          <a:p>
            <a:pPr algn="just"/>
            <a:r>
              <a:rPr lang="en-IN" sz="200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PRIMARY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 </a:t>
            </a:r>
            <a:r>
              <a:rPr lang="en-IN" dirty="0">
                <a:latin typeface="Segoe UI" panose="020B0502040204020203" pitchFamily="34" charset="0"/>
                <a:cs typeface="Segoe UI" panose="020B0502040204020203" pitchFamily="34" charset="0"/>
              </a:rPr>
              <a:t>[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latin typeface="Segoe UI" panose="020B0502040204020203" pitchFamily="34" charset="0"/>
                <a:cs typeface="Segoe UI" panose="020B0502040204020203"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endParaRPr lang="en-IN" dirty="0">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UNIQUE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UNIQUE</a:t>
            </a:r>
            <a:r>
              <a:rPr lang="en-IN" dirty="0">
                <a:latin typeface="Segoe UI" panose="020B0502040204020203" pitchFamily="34" charset="0"/>
                <a:cs typeface="Segoe UI" panose="020B0502040204020203"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INDEX</a:t>
            </a:r>
            <a:r>
              <a:rPr lang="en-IN" dirty="0">
                <a:latin typeface="Segoe UI" panose="020B0502040204020203" pitchFamily="34" charset="0"/>
                <a:cs typeface="Segoe UI" panose="020B0502040204020203"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column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5933257"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494658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610434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923604"/>
          </a:xfrm>
          <a:prstGeom prst="rect">
            <a:avLst/>
          </a:prstGeom>
        </p:spPr>
        <p:txBody>
          <a:bodyPr wrap="square">
            <a:spAutoFit/>
          </a:bodyPr>
          <a:lstStyle/>
          <a:p>
            <a:r>
              <a:rPr lang="en-US" sz="2000" dirty="0">
                <a:solidFill>
                  <a:srgbClr val="C00000"/>
                </a:solidFill>
                <a:latin typeface="Liberation Mono"/>
                <a:cs typeface="Arial" panose="020B0604020202020204" pitchFamily="34" charset="0"/>
              </a:rPr>
              <a:t>Child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617436"/>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006974" y="4760849"/>
            <a:ext cx="7200800"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FOREIGN KEY </a:t>
            </a:r>
            <a:r>
              <a:rPr lang="en-US" dirty="0">
                <a:solidFill>
                  <a:schemeClr val="tx1">
                    <a:lumMod val="85000"/>
                    <a:lumOff val="15000"/>
                  </a:schemeClr>
                </a:solidFill>
                <a:latin typeface="Segoe UI" panose="020B0502040204020203" pitchFamily="34" charset="0"/>
                <a:cs typeface="Segoe UI" panose="020B0502040204020203" pitchFamily="34" charset="0"/>
              </a:rPr>
              <a:t>(child_col1, child_col2, ... child_col_n)</a:t>
            </a:r>
          </a:p>
          <a:p>
            <a:r>
              <a:rPr lang="en-US" dirty="0">
                <a:solidFill>
                  <a:srgbClr val="0077AA"/>
                </a:solidFill>
                <a:latin typeface="Segoe UI" panose="020B0502040204020203" pitchFamily="34" charset="0"/>
                <a:cs typeface="Segoe UI" panose="020B0502040204020203" pitchFamily="34" charset="0"/>
              </a:rPr>
              <a:t>    REFERENCES parent_table </a:t>
            </a:r>
            <a:r>
              <a:rPr lang="en-US" dirty="0">
                <a:solidFill>
                  <a:schemeClr val="tx1">
                    <a:lumMod val="85000"/>
                    <a:lumOff val="15000"/>
                  </a:schemeClr>
                </a:solidFill>
                <a:latin typeface="Segoe UI" panose="020B0502040204020203" pitchFamily="34" charset="0"/>
                <a:cs typeface="Segoe UI" panose="020B0502040204020203" pitchFamily="34" charset="0"/>
              </a:rPr>
              <a:t>(parent_col1, parent_col2, ... parent_col_n);</a:t>
            </a:r>
            <a:endParaRPr lang="en-IN"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DELETE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UPDATE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buFont typeface="Arial" panose="020B0604020202020204" pitchFamily="34" charset="0"/>
              <a:buChar char="•"/>
            </a:pPr>
            <a:endParaRPr lang="en-IN" dirty="0">
              <a:solidFill>
                <a:srgbClr val="000000"/>
              </a:solidFill>
              <a:latin typeface="Segoe UI" panose="020B0502040204020203" pitchFamily="34" charset="0"/>
              <a:cs typeface="Segoe UI" panose="020B0502040204020203" pitchFamily="34" charset="0"/>
            </a:endParaRPr>
          </a:p>
          <a:p>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RESTRICT</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CASCADE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NO</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ACTION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DEFAULT</a:t>
            </a:r>
            <a:endParaRPr lang="en-IN" dirty="0">
              <a:latin typeface="Segoe UI" panose="020B0502040204020203" pitchFamily="34" charset="0"/>
              <a:cs typeface="Segoe UI" panose="020B0502040204020203"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CHECK </a:t>
            </a:r>
            <a:r>
              <a:rPr lang="en-US" dirty="0">
                <a:latin typeface="Segoe UI" panose="020B0502040204020203" pitchFamily="34" charset="0"/>
                <a:cs typeface="Segoe UI" panose="020B0502040204020203" pitchFamily="34" charset="0"/>
              </a:rPr>
              <a:t>(expr)</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a:t>
            </a:r>
            <a:r>
              <a:rPr lang="en-IN" dirty="0">
                <a:latin typeface="Segoe UI" panose="020B0502040204020203" pitchFamily="34" charset="0"/>
                <a:cs typeface="Segoe UI" panose="020B0502040204020203"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 </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Segoe UI" panose="020B0502040204020203" pitchFamily="34" charset="0"/>
                <a:cs typeface="Segoe UI" panose="020B0502040204020203" pitchFamily="34" charset="0"/>
              </a:rPr>
              <a:t>ALTER TABLE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MODIFY</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CHANGE</a:t>
            </a:r>
            <a:r>
              <a:rPr lang="en-IN" dirty="0">
                <a:solidFill>
                  <a:schemeClr val="tx1">
                    <a:lumMod val="95000"/>
                    <a:lumOff val="5000"/>
                  </a:schemeClr>
                </a:solidFill>
                <a:latin typeface="Segoe UI" panose="020B0502040204020203" pitchFamily="34" charset="0"/>
                <a:cs typeface="Segoe UI" panose="020B0502040204020203"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TEMPORARY</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IF</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EXISTS</a:t>
            </a:r>
            <a:r>
              <a:rPr lang="en-IN" dirty="0">
                <a:solidFill>
                  <a:schemeClr val="tx1">
                    <a:lumMod val="95000"/>
                    <a:lumOff val="5000"/>
                  </a:schemeClr>
                </a:solidFill>
                <a:latin typeface="Segoe UI" panose="020B0502040204020203" pitchFamily="34" charset="0"/>
                <a:cs typeface="Segoe UI" panose="020B0502040204020203" pitchFamily="34" charset="0"/>
              </a:rPr>
              <a:t>] tbl_name [, tbl_name] ...</a:t>
            </a:r>
            <a:endParaRPr lang="en-US" dirty="0">
              <a:solidFill>
                <a:schemeClr val="tx1">
                  <a:lumMod val="95000"/>
                  <a:lumOff val="5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TRUNCATE [TABLE]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RENAME TABLE </a:t>
            </a:r>
            <a:r>
              <a:rPr lang="en-IN" dirty="0">
                <a:latin typeface="Segoe UI" panose="020B0502040204020203" pitchFamily="34" charset="0"/>
                <a:cs typeface="Segoe UI" panose="020B0502040204020203" pitchFamily="34" charset="0"/>
              </a:rPr>
              <a:t>old_tbl_name</a:t>
            </a:r>
            <a:r>
              <a:rPr lang="en-IN" dirty="0">
                <a:solidFill>
                  <a:srgbClr val="0077AA"/>
                </a:solidFill>
                <a:latin typeface="Segoe UI" panose="020B0502040204020203" pitchFamily="34" charset="0"/>
                <a:cs typeface="Segoe UI" panose="020B0502040204020203" pitchFamily="34" charset="0"/>
              </a:rPr>
              <a:t> TO </a:t>
            </a:r>
            <a:r>
              <a:rPr lang="en-IN" dirty="0">
                <a:latin typeface="Segoe UI" panose="020B0502040204020203" pitchFamily="34" charset="0"/>
                <a:cs typeface="Segoe UI" panose="020B0502040204020203" pitchFamily="34" charset="0"/>
              </a:rPr>
              <a:t>new_tbl_name</a:t>
            </a:r>
            <a:endParaRPr lang="en-US" dirty="0">
              <a:solidFill>
                <a:srgbClr val="0077AA"/>
              </a:solidFill>
              <a:latin typeface="Segoe UI" panose="020B0502040204020203" pitchFamily="34" charset="0"/>
              <a:cs typeface="Segoe UI" panose="020B0502040204020203"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[OR REPLACE]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CREATE VIEW </a:t>
            </a:r>
            <a:r>
              <a:rPr lang="en-US" dirty="0">
                <a:latin typeface="Segoe UI" panose="020B0502040204020203" pitchFamily="34" charset="0"/>
                <a:cs typeface="Segoe UI" panose="020B0502040204020203" pitchFamily="34" charset="0"/>
              </a:rPr>
              <a:t>view_name</a:t>
            </a:r>
            <a:endParaRPr lang="en-IN" dirty="0">
              <a:latin typeface="Segoe UI" panose="020B0502040204020203" pitchFamily="34" charset="0"/>
              <a:cs typeface="Segoe UI" panose="020B0502040204020203" pitchFamily="34" charset="0"/>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SHOW [FULL] TABLES [{FROM | IN} db_name]</a:t>
            </a:r>
          </a:p>
          <a:p>
            <a:r>
              <a:rPr lang="en-IN" dirty="0">
                <a:solidFill>
                  <a:srgbClr val="0077AA"/>
                </a:solidFill>
                <a:latin typeface="Segoe UI" panose="020B0502040204020203" pitchFamily="34" charset="0"/>
                <a:cs typeface="Segoe UI" panose="020B0502040204020203" pitchFamily="34" charset="0"/>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VIEW [IF EXISTS]</a:t>
            </a:r>
          </a:p>
          <a:p>
            <a:r>
              <a:rPr lang="en-IN" dirty="0">
                <a:solidFill>
                  <a:srgbClr val="0077AA"/>
                </a:solidFill>
                <a:latin typeface="Segoe UI" panose="020B0502040204020203" pitchFamily="34" charset="0"/>
                <a:cs typeface="Segoe UI" panose="020B0502040204020203" pitchFamily="34" charset="0"/>
              </a:rPr>
              <a:t>    view_name [, view_name] ...</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[UNIQUE] INDEX </a:t>
            </a:r>
            <a:r>
              <a:rPr lang="en-IN" dirty="0">
                <a:latin typeface="Segoe UI" panose="020B0502040204020203" pitchFamily="34" charset="0"/>
                <a:cs typeface="Segoe UI" panose="020B0502040204020203" pitchFamily="34" charset="0"/>
              </a:rPr>
              <a:t>index_name</a:t>
            </a:r>
          </a:p>
          <a:p>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index_col_name, . . . </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{INDEX | INDEXES | KEYS}</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tbl_name</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db_name</a:t>
            </a:r>
            <a:r>
              <a:rPr lang="en-US" dirty="0">
                <a:solidFill>
                  <a:srgbClr val="0077AA"/>
                </a:solidFill>
                <a:latin typeface="Segoe UI" panose="020B0502040204020203" pitchFamily="34" charset="0"/>
                <a:cs typeface="Segoe UI" panose="020B0502040204020203" pitchFamily="34" charset="0"/>
              </a:rPr>
              <a:t>]</a:t>
            </a:r>
          </a:p>
          <a:p>
            <a:r>
              <a:rPr lang="en-US" dirty="0">
                <a:solidFill>
                  <a:srgbClr val="0077AA"/>
                </a:solidFill>
                <a:latin typeface="Segoe UI" panose="020B0502040204020203" pitchFamily="34" charset="0"/>
                <a:cs typeface="Segoe UI" panose="020B0502040204020203" pitchFamily="34" charset="0"/>
              </a:rPr>
              <a:t>    [WHERE expr]</a:t>
            </a:r>
            <a:endParaRPr lang="en-IN" dirty="0">
              <a:solidFill>
                <a:srgbClr val="0077AA"/>
              </a:solidFill>
              <a:latin typeface="Segoe UI" panose="020B0502040204020203" pitchFamily="34" charset="0"/>
              <a:cs typeface="Segoe UI" panose="020B0502040204020203" pitchFamily="34" charset="0"/>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INDEX </a:t>
            </a:r>
            <a:r>
              <a:rPr lang="en-IN" dirty="0">
                <a:latin typeface="Segoe UI" panose="020B0502040204020203" pitchFamily="34" charset="0"/>
                <a:cs typeface="Segoe UI" panose="020B0502040204020203" pitchFamily="34" charset="0"/>
              </a:rPr>
              <a:t>index_name</a:t>
            </a:r>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10039832"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err="1">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4583038" y="5057889"/>
            <a:ext cx="7333020" cy="1323439"/>
          </a:xfrm>
          <a:prstGeom prst="rect">
            <a:avLst/>
          </a:prstGeom>
          <a:noFill/>
        </p:spPr>
        <p:txBody>
          <a:bodyPr wrap="square">
            <a:spAutoFit/>
          </a:bodyPr>
          <a:lstStyle/>
          <a:p>
            <a:r>
              <a:rPr lang="en-IN" sz="2000" dirty="0">
                <a:solidFill>
                  <a:srgbClr val="0077AA"/>
                </a:solidFill>
                <a:latin typeface="Segoe UI" panose="020B0502040204020203" pitchFamily="34" charset="0"/>
                <a:cs typeface="Segoe UI" panose="020B0502040204020203" pitchFamily="34" charset="0"/>
              </a:rPr>
              <a:t>LOAD DATA INFILE </a:t>
            </a:r>
            <a:r>
              <a:rPr lang="en-IN" sz="2000" dirty="0">
                <a:latin typeface="Segoe UI" panose="020B0502040204020203" pitchFamily="34" charset="0"/>
                <a:cs typeface="Segoe UI" panose="020B0502040204020203" pitchFamily="34" charset="0"/>
              </a:rPr>
              <a:t>'path/file-name.csv' </a:t>
            </a:r>
            <a:r>
              <a:rPr lang="en-IN" sz="2000" dirty="0">
                <a:solidFill>
                  <a:srgbClr val="0077AA"/>
                </a:solidFill>
                <a:latin typeface="Segoe UI" panose="020B0502040204020203" pitchFamily="34" charset="0"/>
                <a:cs typeface="Segoe UI" panose="020B0502040204020203" pitchFamily="34" charset="0"/>
              </a:rPr>
              <a:t>INTO TABLE </a:t>
            </a:r>
            <a:r>
              <a:rPr lang="en-IN" sz="2000" dirty="0">
                <a:latin typeface="Segoe UI" panose="020B0502040204020203" pitchFamily="34" charset="0"/>
                <a:cs typeface="Segoe UI" panose="020B0502040204020203" pitchFamily="34" charset="0"/>
              </a:rPr>
              <a:t>countries</a:t>
            </a:r>
          </a:p>
          <a:p>
            <a:r>
              <a:rPr lang="en-IN" sz="2000" dirty="0">
                <a:solidFill>
                  <a:srgbClr val="0077AA"/>
                </a:solidFill>
                <a:latin typeface="Segoe UI" panose="020B0502040204020203" pitchFamily="34" charset="0"/>
                <a:cs typeface="Segoe UI" panose="020B0502040204020203" pitchFamily="34" charset="0"/>
              </a:rPr>
              <a:t>FIELDS TERMINATED BY ',' or FIELDS TERMINATED BY '\t'</a:t>
            </a:r>
          </a:p>
          <a:p>
            <a:r>
              <a:rPr lang="en-IN" sz="2000" dirty="0">
                <a:solidFill>
                  <a:srgbClr val="0077AA"/>
                </a:solidFill>
                <a:latin typeface="Segoe UI" panose="020B0502040204020203" pitchFamily="34" charset="0"/>
                <a:cs typeface="Segoe UI" panose="020B0502040204020203" pitchFamily="34" charset="0"/>
              </a:rPr>
              <a:t>LINES TERMINATED BY '\n' </a:t>
            </a:r>
          </a:p>
          <a:p>
            <a:r>
              <a:rPr lang="en-IN" sz="2000" dirty="0">
                <a:solidFill>
                  <a:srgbClr val="0077AA"/>
                </a:solidFill>
                <a:latin typeface="Segoe UI" panose="020B0502040204020203" pitchFamily="34" charset="0"/>
                <a:cs typeface="Segoe UI" panose="020B0502040204020203"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2" name="Rectangle 21">
            <a:extLst>
              <a:ext uri="{FF2B5EF4-FFF2-40B4-BE49-F238E27FC236}">
                <a16:creationId xmlns:a16="http://schemas.microsoft.com/office/drawing/2014/main" id="{BDB97DE6-F288-4604-B656-556F9F1C17DE}"/>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1667585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44D6AC8E-EFE5-48CD-9E96-C020ABA35714}"/>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463" y="854787"/>
            <a:ext cx="9280353" cy="369284"/>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9" name="Rectangle 8">
            <a:extLst>
              <a:ext uri="{FF2B5EF4-FFF2-40B4-BE49-F238E27FC236}">
                <a16:creationId xmlns:a16="http://schemas.microsoft.com/office/drawing/2014/main" id="{DAA5E842-BBCC-4560-AA8B-02FF43B84C8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 </a:t>
            </a:r>
            <a:r>
              <a:rPr lang="en-US" sz="3200" b="1" dirty="0">
                <a:latin typeface="Arial" pitchFamily="34" charset="0"/>
                <a:cs typeface="Arial" pitchFamily="34" charset="0"/>
              </a:rPr>
              <a:t>[JSON Object]</a:t>
            </a:r>
            <a:endParaRPr lang="en-IN" sz="3200" b="1" dirty="0">
              <a:latin typeface="Arial" pitchFamily="34" charset="0"/>
              <a:cs typeface="Arial" pitchFamily="34" charset="0"/>
            </a:endParaRPr>
          </a:p>
        </p:txBody>
      </p:sp>
      <p:sp>
        <p:nvSpPr>
          <p:cNvPr id="10" name="Rectangle 9">
            <a:extLst>
              <a:ext uri="{FF2B5EF4-FFF2-40B4-BE49-F238E27FC236}">
                <a16:creationId xmlns:a16="http://schemas.microsoft.com/office/drawing/2014/main" id="{432748ED-CAD0-4DAC-911A-55FA79B0D74E}"/>
              </a:ext>
            </a:extLst>
          </p:cNvPr>
          <p:cNvSpPr/>
          <p:nvPr/>
        </p:nvSpPr>
        <p:spPr>
          <a:xfrm>
            <a:off x="290449" y="1412776"/>
            <a:ext cx="11278159" cy="754053"/>
          </a:xfrm>
          <a:prstGeom prst="rect">
            <a:avLst/>
          </a:prstGeom>
        </p:spPr>
        <p:txBody>
          <a:bodyPr wrap="square">
            <a:spAutoFit/>
          </a:bodyPr>
          <a:lstStyle/>
          <a:p>
            <a:r>
              <a:rPr lang="en-US" b="0" i="0" dirty="0">
                <a:solidFill>
                  <a:srgbClr val="DD4A68"/>
                </a:solidFill>
                <a:effectLst/>
                <a:latin typeface="Segoe UI" panose="020B0502040204020203" pitchFamily="34" charset="0"/>
                <a:cs typeface="Segoe UI" panose="020B0502040204020203" pitchFamily="34" charset="0"/>
              </a:rPr>
              <a:t>JSON_OBJECT</a:t>
            </a:r>
            <a:r>
              <a:rPr lang="en-US" b="0" i="0" dirty="0">
                <a:solidFill>
                  <a:srgbClr val="999999"/>
                </a:solidFill>
                <a:effectLst/>
                <a:latin typeface="Segoe UI" panose="020B0502040204020203" pitchFamily="34" charset="0"/>
                <a:cs typeface="Segoe UI" panose="020B0502040204020203" pitchFamily="34" charset="0"/>
              </a:rPr>
              <a:t>(</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key1</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key2</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US" b="0" i="0" dirty="0">
                <a:solidFill>
                  <a:srgbClr val="669900"/>
                </a:solidFill>
                <a:effectLst/>
                <a:latin typeface="Segoe UI" panose="020B0502040204020203" pitchFamily="34" charset="0"/>
                <a:cs typeface="Segoe UI" panose="020B0502040204020203" pitchFamily="34" charset="0"/>
              </a:rPr>
              <a:t>key3</a:t>
            </a:r>
            <a:r>
              <a:rPr lang="en-IN" dirty="0">
                <a:solidFill>
                  <a:srgbClr val="669900"/>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JSON_ARRAY</a:t>
            </a:r>
            <a:r>
              <a:rPr lang="en-US" dirty="0">
                <a:latin typeface="Segoe UI" panose="020B0502040204020203" pitchFamily="34" charset="0"/>
                <a:cs typeface="Segoe UI" panose="020B0502040204020203" pitchFamily="34" charset="0"/>
              </a:rPr>
              <a:t>, [ value1,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b="0" i="0" dirty="0">
                <a:solidFill>
                  <a:srgbClr val="6699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p>
          <a:p>
            <a:endParaRPr lang="en-US" sz="700" dirty="0">
              <a:latin typeface="Segoe UI" panose="020B0502040204020203" pitchFamily="34" charset="0"/>
              <a:cs typeface="Segoe UI" panose="020B0502040204020203" pitchFamily="34" charset="0"/>
            </a:endParaRPr>
          </a:p>
          <a:p>
            <a:r>
              <a:rPr lang="en-IN" dirty="0">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key1</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key2</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US" b="0" i="0" dirty="0">
                <a:solidFill>
                  <a:srgbClr val="669900"/>
                </a:solidFill>
                <a:effectLst/>
                <a:latin typeface="Segoe UI" panose="020B0502040204020203" pitchFamily="34" charset="0"/>
                <a:cs typeface="Segoe UI" panose="020B0502040204020203" pitchFamily="34" charset="0"/>
              </a:rPr>
              <a:t>key3</a:t>
            </a:r>
            <a:r>
              <a:rPr lang="en-IN" dirty="0">
                <a:solidFill>
                  <a:srgbClr val="669900"/>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 value1,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A8CA5DE3-6485-44E8-815F-9DCE5E4A87FF}"/>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"saleel"</a:t>
            </a:r>
            <a:r>
              <a:rPr lang="en-IN" dirty="0">
                <a:latin typeface="Liberation Mono"/>
                <a:cs typeface="Arial" panose="020B0604020202020204" pitchFamily="34" charset="0"/>
              </a:rPr>
              <a:t>, "phone", 9850884228), '{"ssc%": 75, "hsc%": 68, "be%": 62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"sharmin", </a:t>
            </a:r>
            <a:r>
              <a:rPr lang="en-IN" dirty="0">
                <a:latin typeface="Liberation Mono"/>
                <a:cs typeface="Arial" panose="020B0604020202020204" pitchFamily="34" charset="0"/>
              </a:rPr>
              <a:t>'phone', 9850884229), '{"ssc%": 75,"hsc%": 68, "be%": 62, "me%": 78}');</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"ruhan", </a:t>
            </a:r>
            <a:r>
              <a:rPr lang="en-IN" dirty="0">
                <a:latin typeface="Liberation Mono"/>
                <a:cs typeface="Arial" panose="020B0604020202020204" pitchFamily="34" charset="0"/>
              </a:rPr>
              <a:t>'phone', 9850884119), '{"ssc%": 75, "dip%": 68, "be%": 62, "me%": 78, "PhD%": 80}');</a:t>
            </a:r>
          </a:p>
        </p:txBody>
      </p:sp>
      <p:sp>
        <p:nvSpPr>
          <p:cNvPr id="12" name="Rectangle 11">
            <a:extLst>
              <a:ext uri="{FF2B5EF4-FFF2-40B4-BE49-F238E27FC236}">
                <a16:creationId xmlns:a16="http://schemas.microsoft.com/office/drawing/2014/main" id="{9AAEEE2D-28B1-4E8F-9B8D-C715E336498E}"/>
              </a:ext>
            </a:extLst>
          </p:cNvPr>
          <p:cNvSpPr/>
          <p:nvPr/>
        </p:nvSpPr>
        <p:spPr>
          <a:xfrm>
            <a:off x="359510" y="2492896"/>
            <a:ext cx="11569138" cy="1477328"/>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personal_details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education_details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2DA2F5C4-C8A7-4AF7-A3C0-3AE3BFA778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9C666F88-36BC-4903-8D0F-22A7445E32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844350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SET </a:t>
            </a:r>
            <a:r>
              <a:rPr lang="en-IN" dirty="0">
                <a:latin typeface="Segoe UI" panose="020B0502040204020203" pitchFamily="34" charset="0"/>
                <a:cs typeface="Segoe UI" panose="020B0502040204020203" pitchFamily="34" charset="0"/>
              </a:rPr>
              <a:t>col_name=</a:t>
            </a:r>
            <a:r>
              <a:rPr lang="en-IN" dirty="0">
                <a:solidFill>
                  <a:srgbClr val="0077AA"/>
                </a:solidFill>
                <a:latin typeface="Segoe UI" panose="020B0502040204020203" pitchFamily="34" charset="0"/>
                <a:cs typeface="Segoe UI" panose="020B0502040204020203" pitchFamily="34" charset="0"/>
              </a:rPr>
              <a:t>{expr | DEFAULT</a:t>
            </a:r>
            <a:r>
              <a:rPr lang="en-IN" dirty="0">
                <a:latin typeface="Segoe UI" panose="020B0502040204020203" pitchFamily="34" charset="0"/>
                <a:cs typeface="Segoe UI" panose="020B0502040204020203" pitchFamily="34" charset="0"/>
              </a:rPr>
              <a:t>}, . . . </a:t>
            </a:r>
            <a:r>
              <a:rPr lang="en-IN" dirty="0">
                <a:solidFill>
                  <a:srgbClr val="0077AA"/>
                </a:solidFill>
                <a:latin typeface="Segoe UI" panose="020B0502040204020203" pitchFamily="34" charset="0"/>
                <a:cs typeface="Segoe UI" panose="020B0502040204020203" pitchFamily="34" charset="0"/>
              </a:rPr>
              <a:t>[ON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col_name, . . .</a:t>
            </a:r>
            <a:r>
              <a:rPr lang="en-IN" dirty="0">
                <a:solidFill>
                  <a:srgbClr val="0077AA"/>
                </a:solidFill>
                <a:latin typeface="Segoe UI" panose="020B0502040204020203" pitchFamily="34" charset="0"/>
                <a:cs typeface="Segoe UI" panose="020B0502040204020203" pitchFamily="34" charset="0"/>
              </a:rPr>
              <a:t>)] SELECT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 [ON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UPDATE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SET </a:t>
            </a:r>
            <a:r>
              <a:rPr lang="en-IN" dirty="0">
                <a:latin typeface="Segoe UI" panose="020B0502040204020203" pitchFamily="34" charset="0"/>
                <a:cs typeface="Segoe UI" panose="020B0502040204020203" pitchFamily="34" charset="0"/>
              </a:rPr>
              <a:t>col_name1</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{expr1 | DEFAULT}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col_name2</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{expr2 | DEFAULT}] </a:t>
            </a:r>
            <a:r>
              <a:rPr lang="en-IN" dirty="0">
                <a:latin typeface="Segoe UI" panose="020B0502040204020203" pitchFamily="34" charset="0"/>
                <a:cs typeface="Segoe UI" panose="020B0502040204020203" pitchFamily="34" charset="0"/>
              </a:rPr>
              <a:t>. . .</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a:t>
            </a:r>
            <a:r>
              <a:rPr lang="en-IN" dirty="0">
                <a:latin typeface="Segoe UI" panose="020B0502040204020203" pitchFamily="34" charset="0"/>
                <a:cs typeface="Segoe UI" panose="020B0502040204020203" pitchFamily="34" charset="0"/>
              </a:rPr>
              <a:t>row_count</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DELETE FROM </a:t>
            </a:r>
            <a:r>
              <a:rPr lang="en-IN" dirty="0">
                <a:latin typeface="Segoe UI" panose="020B0502040204020203" pitchFamily="34" charset="0"/>
                <a:cs typeface="Segoe UI" panose="020B0502040204020203" pitchFamily="34" charset="0"/>
              </a:rPr>
              <a:t>tbl_name</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row_count]</a:t>
            </a:r>
            <a:endParaRPr lang="en-US" dirty="0">
              <a:solidFill>
                <a:srgbClr val="0077AA"/>
              </a:solidFill>
              <a:latin typeface="Segoe UI" panose="020B0502040204020203" pitchFamily="34" charset="0"/>
              <a:cs typeface="Segoe UI" panose="020B0502040204020203" pitchFamily="34" charset="0"/>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369332"/>
          </a:xfrm>
          <a:prstGeom prst="rect">
            <a:avLst/>
          </a:prstGeom>
          <a:noFill/>
        </p:spPr>
        <p:txBody>
          <a:bodyPr wrap="square">
            <a:spAutoFit/>
          </a:bodyPr>
          <a:lstStyle/>
          <a:p>
            <a:r>
              <a:rPr lang="en-US" b="0" i="0" dirty="0">
                <a:solidFill>
                  <a:srgbClr val="0077AA"/>
                </a:solidFill>
                <a:effectLst/>
                <a:latin typeface="Segoe UI" panose="020B0502040204020203" pitchFamily="34" charset="0"/>
                <a:cs typeface="Segoe UI" panose="020B0502040204020203" pitchFamily="34" charset="0"/>
              </a:rPr>
              <a:t>TABLE</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tbl_name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ORDER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0077AA"/>
                </a:solidFill>
                <a:effectLst/>
                <a:latin typeface="Segoe UI" panose="020B0502040204020203" pitchFamily="34" charset="0"/>
                <a:cs typeface="Segoe UI" panose="020B0502040204020203" pitchFamily="34" charset="0"/>
              </a:rPr>
              <a:t>BY</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column_name</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LIMIT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OFFSET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999999"/>
                </a:solidFill>
                <a:effectLst/>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2558" y="53188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869160"/>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13" name="Rectangle 12">
            <a:extLst>
              <a:ext uri="{FF2B5EF4-FFF2-40B4-BE49-F238E27FC236}">
                <a16:creationId xmlns:a16="http://schemas.microsoft.com/office/drawing/2014/main" id="{DD230A93-B8DC-4CFD-908A-09EEC19CC00B}"/>
              </a:ext>
            </a:extLst>
          </p:cNvPr>
          <p:cNvSpPr/>
          <p:nvPr/>
        </p:nvSpPr>
        <p:spPr>
          <a:xfrm>
            <a:off x="262558" y="799587"/>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557707"/>
            <a:ext cx="7775851" cy="914281"/>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checks</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16" y="1565688"/>
            <a:ext cx="11375783" cy="830889"/>
          </a:xfrm>
          <a:prstGeom prst="rect">
            <a:avLst/>
          </a:prstGeom>
          <a:noFill/>
        </p:spPr>
        <p:txBody>
          <a:bodyPr wrap="square">
            <a:spAutoFit/>
          </a:bodyPr>
          <a:lstStyle/>
          <a:p>
            <a:pPr algn="l"/>
            <a:r>
              <a:rPr lang="en-IN" sz="2000" b="1" dirty="0">
                <a:solidFill>
                  <a:srgbClr val="252525"/>
                </a:solidFill>
                <a:latin typeface="Arial" panose="020B0604020202020204" pitchFamily="34" charset="0"/>
              </a:rPr>
              <a:t>Syntax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MySQL Database must check each SQL statement for syntactic validity.</a:t>
            </a:r>
            <a:endParaRPr lang="en-IN" dirty="0">
              <a:solidFill>
                <a:srgbClr val="252525"/>
              </a:solidFill>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16" y="2621791"/>
            <a:ext cx="11375783" cy="1107852"/>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16" y="4110510"/>
            <a:ext cx="11375783" cy="1107852"/>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A semantic check determines whether a statement is meaningful, for example, whether the objects and columns in the statement exist.</a:t>
            </a:r>
            <a:endParaRPr lang="en-IN" dirty="0">
              <a:solidFill>
                <a:srgbClr val="252525"/>
              </a:solidFill>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16" y="5334415"/>
            <a:ext cx="11375783" cy="830889"/>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pic>
        <p:nvPicPr>
          <p:cNvPr id="10" name="Picture 9">
            <a:extLst>
              <a:ext uri="{FF2B5EF4-FFF2-40B4-BE49-F238E27FC236}">
                <a16:creationId xmlns:a16="http://schemas.microsoft.com/office/drawing/2014/main" id="{BFD394AA-E9BC-4F59-8111-A56AF9D23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0748651-F1B9-4E73-9AF3-89F0DE08C6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5514960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 </a:t>
            </a:r>
            <a:r>
              <a:rPr lang="en-US" dirty="0">
                <a:solidFill>
                  <a:srgbClr val="0077AA"/>
                </a:solidFill>
                <a:latin typeface="Segoe UI" panose="020B0502040204020203" pitchFamily="34" charset="0"/>
                <a:cs typeface="Segoe UI" panose="020B0502040204020203" pitchFamily="34" charset="0"/>
              </a:rPr>
              <a:t>[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US" dirty="0">
                <a:solidFill>
                  <a:srgbClr val="A67F59"/>
                </a:solidFill>
                <a:latin typeface="Liberation Mono"/>
              </a:rPr>
              <a:t>*</a:t>
            </a:r>
            <a:r>
              <a:rPr lang="en-US" sz="1600"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ColName1</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expressions</a:t>
            </a:r>
            <a:r>
              <a:rPr lang="en-IN" dirty="0">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FROM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11" name="TextBox 10">
            <a:extLst>
              <a:ext uri="{FF2B5EF4-FFF2-40B4-BE49-F238E27FC236}">
                <a16:creationId xmlns:a16="http://schemas.microsoft.com/office/drawing/2014/main" id="{08FA53E3-6710-44E6-956D-C094AD2D0339}"/>
              </a:ext>
            </a:extLst>
          </p:cNvPr>
          <p:cNvSpPr txBox="1"/>
          <p:nvPr/>
        </p:nvSpPr>
        <p:spPr>
          <a:xfrm>
            <a:off x="8698691" y="4925701"/>
            <a:ext cx="1679054" cy="646331"/>
          </a:xfrm>
          <a:prstGeom prst="rect">
            <a:avLst/>
          </a:prstGeom>
          <a:noFill/>
        </p:spPr>
        <p:txBody>
          <a:bodyPr wrap="square">
            <a:spAutoFit/>
          </a:bodyPr>
          <a:lstStyle/>
          <a:p>
            <a:r>
              <a:rPr lang="en-IN" dirty="0">
                <a:latin typeface="Segoe UI" panose="020B0502040204020203" pitchFamily="34" charset="0"/>
                <a:cs typeface="Segoe UI" panose="020B0502040204020203" pitchFamily="34" charset="0"/>
              </a:rPr>
              <a:t>tbl_name</a:t>
            </a:r>
          </a:p>
          <a:p>
            <a:r>
              <a:rPr lang="en-IN" dirty="0">
                <a:latin typeface="Segoe UI" panose="020B0502040204020203" pitchFamily="34" charset="0"/>
                <a:cs typeface="Segoe UI" panose="020B0502040204020203" pitchFamily="34" charset="0"/>
              </a:rPr>
              <a:t>, . . . </a:t>
            </a:r>
            <a:endParaRPr lang="en-IN" dirty="0"/>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871713"/>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[ORDER BY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a:t>
            </a:r>
            <a:r>
              <a:rPr lang="en-US" baseline="-25000"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425499"/>
            <a:ext cx="11605987" cy="120032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420888"/>
            <a:ext cx="11436568"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
        <p:nvSpPr>
          <p:cNvPr id="9" name="TextBox 8">
            <a:extLst>
              <a:ext uri="{FF2B5EF4-FFF2-40B4-BE49-F238E27FC236}">
                <a16:creationId xmlns:a16="http://schemas.microsoft.com/office/drawing/2014/main" id="{F647F795-5E25-418C-ACFF-E32B6774E673}"/>
              </a:ext>
            </a:extLst>
          </p:cNvPr>
          <p:cNvSpPr txBox="1"/>
          <p:nvPr/>
        </p:nvSpPr>
        <p:spPr>
          <a:xfrm>
            <a:off x="177850" y="575359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55705"/>
            <a:ext cx="8838048"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79078"/>
            <a:ext cx="1116124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79078"/>
            <a:ext cx="1144927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WHEN [condition] THEN result [WHEN [condition] THEN result ...] [ELSE result] END</a:t>
            </a:r>
            <a:r>
              <a:rPr lang="en-US" dirty="0">
                <a:solidFill>
                  <a:srgbClr val="0077AA"/>
                </a:solidFill>
                <a:latin typeface="Segoe UI" panose="020B0502040204020203" pitchFamily="34" charset="0"/>
                <a:cs typeface="Segoe UI" panose="020B0502040204020203" pitchFamily="34" charset="0"/>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IN ( v1, v2, v3, ...)</a:t>
            </a:r>
          </a:p>
          <a:p>
            <a:r>
              <a:rPr lang="en-US" dirty="0">
                <a:solidFill>
                  <a:srgbClr val="0077AA"/>
                </a:solidFill>
                <a:latin typeface="Segoe UI" panose="020B0502040204020203" pitchFamily="34" charset="0"/>
                <a:cs typeface="Segoe UI" panose="020B0502040204020203"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464871"/>
          </a:xfrm>
          <a:prstGeom prst="rect">
            <a:avLst/>
          </a:prstGeom>
        </p:spPr>
        <p:txBody>
          <a:bodyPr wrap="square">
            <a:spAutoFit/>
          </a:bodyPr>
          <a:lstStyle/>
          <a:p>
            <a:pPr>
              <a:lnSpc>
                <a:spcPct val="150000"/>
              </a:lnSpc>
            </a:pPr>
            <a:r>
              <a:rPr lang="en-IN" dirty="0">
                <a:solidFill>
                  <a:srgbClr val="0077AA"/>
                </a:solidFill>
                <a:latin typeface="Segoe UI" panose="020B0502040204020203" pitchFamily="34" charset="0"/>
                <a:cs typeface="Segoe UI" panose="020B0502040204020203" pitchFamily="34" charset="0"/>
              </a:rPr>
              <a:t>SQL_SELECT_LIMIT = {value | DEFAULT}</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G</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G</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G</a:t>
            </a:r>
            <a:r>
              <a:rPr lang="en-US" baseline="-25000" dirty="0">
                <a:solidFill>
                  <a:srgbClr val="0077AA"/>
                </a:solidFill>
                <a:latin typeface="Segoe UI" panose="020B0502040204020203" pitchFamily="34" charset="0"/>
                <a:cs typeface="Segoe UI" panose="020B0502040204020203" pitchFamily="34" charset="0"/>
              </a:rPr>
              <a:t>n, </a:t>
            </a:r>
            <a:r>
              <a:rPr lang="en-US" dirty="0">
                <a:solidFill>
                  <a:srgbClr val="0077AA"/>
                </a:solidFill>
                <a:latin typeface="Segoe UI" panose="020B0502040204020203" pitchFamily="34" charset="0"/>
                <a:cs typeface="Segoe UI" panose="020B0502040204020203" pitchFamily="34" charset="0"/>
              </a:rPr>
              <a:t>F</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F</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F</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295868"/>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column-list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[GROUP BY {col_name | expr | </a:t>
            </a:r>
            <a:r>
              <a:rPr lang="en-US">
                <a:solidFill>
                  <a:srgbClr val="0077AA"/>
                </a:solidFill>
                <a:latin typeface="Segoe UI" panose="020B0502040204020203" pitchFamily="34" charset="0"/>
                <a:cs typeface="Segoe UI" panose="020B0502040204020203" pitchFamily="34" charset="0"/>
              </a:rPr>
              <a:t>position}, </a:t>
            </a:r>
            <a:r>
              <a:rPr lang="en-US" dirty="0">
                <a:solidFill>
                  <a:srgbClr val="0077AA"/>
                </a:solidFill>
                <a:latin typeface="Segoe UI" panose="020B0502040204020203" pitchFamily="34" charset="0"/>
                <a:cs typeface="Segoe UI" panose="020B0502040204020203" pitchFamily="34" charset="0"/>
              </a:rPr>
              <a:t>... [WITH ROLLUP]]</a:t>
            </a:r>
          </a:p>
          <a:p>
            <a:pPr>
              <a:lnSpc>
                <a:spcPct val="150000"/>
              </a:lnSpc>
            </a:pPr>
            <a:r>
              <a:rPr lang="en-US" dirty="0">
                <a:solidFill>
                  <a:srgbClr val="0077AA"/>
                </a:solidFill>
                <a:latin typeface="Segoe UI" panose="020B0502040204020203" pitchFamily="34" charset="0"/>
                <a:cs typeface="Segoe UI" panose="020B0502040204020203"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FC4DF6AE-11EE-4B12-BA25-FF6EF84E5637}"/>
              </a:ext>
            </a:extLst>
          </p:cNvPr>
          <p:cNvSpPr/>
          <p:nvPr/>
        </p:nvSpPr>
        <p:spPr>
          <a:xfrm>
            <a:off x="238403" y="119675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DENSE_RANK()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ROW_NUMBER()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20EC0F7F-618D-459D-BF91-31F062C77165}"/>
              </a:ext>
            </a:extLst>
          </p:cNvPr>
          <p:cNvSpPr txBox="1"/>
          <p:nvPr/>
        </p:nvSpPr>
        <p:spPr>
          <a:xfrm>
            <a:off x="241261" y="2526272"/>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0" name="Rectangle 9">
            <a:extLst>
              <a:ext uri="{FF2B5EF4-FFF2-40B4-BE49-F238E27FC236}">
                <a16:creationId xmlns:a16="http://schemas.microsoft.com/office/drawing/2014/main" id="{7604C345-F185-4C05-A059-3AEA479888C3}"/>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160337425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a:p>
            <a:pPr eaLnBrk="0" fontAlgn="base" hangingPunct="0">
              <a:spcBef>
                <a:spcPct val="0"/>
              </a:spcBef>
              <a:spcAft>
                <a:spcPct val="0"/>
              </a:spcAft>
            </a:pPr>
            <a:endParaRPr lang="en-IN" sz="400" dirty="0">
              <a:solidFill>
                <a:srgbClr val="0077AA"/>
              </a:solidFill>
              <a:latin typeface="Segoe UI" panose="020B0502040204020203" pitchFamily="34" charset="0"/>
              <a:cs typeface="Segoe UI" panose="020B0502040204020203" pitchFamily="34" charset="0"/>
            </a:endParaRPr>
          </a:p>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SUBDATE(date, INTERVAL expr unit)   /   DATE_SUB(date, INTERVAL expr unit)</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1808895"/>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476025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179439524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708540"/>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606973100"/>
              </p:ext>
            </p:extLst>
          </p:nvPr>
        </p:nvGraphicFramePr>
        <p:xfrm>
          <a:off x="133200" y="787406"/>
          <a:ext cx="11880000" cy="561001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ea typeface="+mn-ea"/>
                          <a:cs typeface="+mn-cs"/>
                        </a:rPr>
                        <a:t>REPEAT(str, count)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593217188"/>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7416864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CROSS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a:t>
            </a:r>
            <a:r>
              <a:rPr lang="en-US" dirty="0">
                <a:solidFill>
                  <a:srgbClr val="0077AA"/>
                </a:solidFill>
                <a:uFill>
                  <a:solidFill>
                    <a:srgbClr val="FF0000"/>
                  </a:solidFill>
                </a:uFill>
                <a:latin typeface="Segoe UI" panose="020B0502040204020203" pitchFamily="34" charset="0"/>
                <a:cs typeface="Segoe UI" panose="020B0502040204020203" pitchFamily="34" charset="0"/>
              </a:rPr>
              <a:t>&gt; [INNER]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NATURAL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SIMPLE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646331"/>
          </a:xfrm>
          <a:prstGeom prst="rect">
            <a:avLst/>
          </a:prstGeom>
        </p:spPr>
        <p:txBody>
          <a:bodyPr wrap="square">
            <a:spAutoFit/>
          </a:bodyPr>
          <a:lstStyle/>
          <a:p>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LEFT [OUTER ] JOIN </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ON</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LEFT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 a.column_name, b.column_name... FROM table1 a, table1 b  WHERE a.common_name = b.common_name;</a:t>
            </a:r>
            <a:endParaRPr lang="en-US" dirty="0">
              <a:solidFill>
                <a:srgbClr val="0077AA"/>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305256"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Segoe UI" panose="020B0502040204020203" pitchFamily="34" charset="0"/>
                <a:cs typeface="Segoe UI" panose="020B0502040204020203"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UPDATE</a:t>
            </a:r>
            <a:r>
              <a:rPr lang="en-US" dirty="0">
                <a:latin typeface="Segoe UI" panose="020B0502040204020203" pitchFamily="34" charset="0"/>
                <a:cs typeface="Segoe UI" panose="020B0502040204020203" pitchFamily="34" charset="0"/>
              </a:rPr>
              <a:t> table_name </a:t>
            </a:r>
            <a:r>
              <a:rPr lang="en-US" dirty="0">
                <a:solidFill>
                  <a:srgbClr val="0077AA"/>
                </a:solidFill>
                <a:latin typeface="Segoe UI" panose="020B0502040204020203" pitchFamily="34" charset="0"/>
                <a:cs typeface="Segoe UI" panose="020B0502040204020203" pitchFamily="34" charset="0"/>
              </a:rPr>
              <a:t>SET</a:t>
            </a:r>
            <a:r>
              <a:rPr lang="en-US" dirty="0">
                <a:latin typeface="Segoe UI" panose="020B0502040204020203" pitchFamily="34" charset="0"/>
                <a:cs typeface="Segoe UI" panose="020B0502040204020203" pitchFamily="34" charset="0"/>
              </a:rPr>
              <a:t> column_name = </a:t>
            </a:r>
            <a:r>
              <a:rPr lang="en-US" dirty="0">
                <a:solidFill>
                  <a:srgbClr val="0077AA"/>
                </a:solidFill>
                <a:latin typeface="Segoe UI" panose="020B0502040204020203" pitchFamily="34" charset="0"/>
                <a:cs typeface="Segoe UI" panose="020B0502040204020203" pitchFamily="34" charset="0"/>
              </a:rPr>
              <a:t>(</a:t>
            </a:r>
            <a:r>
              <a:rPr lang="en-US">
                <a:solidFill>
                  <a:srgbClr val="0077AA"/>
                </a:solidFill>
                <a:latin typeface="Segoe UI" panose="020B0502040204020203" pitchFamily="34" charset="0"/>
                <a:cs typeface="Segoe UI" panose="020B0502040204020203" pitchFamily="34" charset="0"/>
              </a:rPr>
              <a:t>subquery) </a:t>
            </a:r>
            <a:r>
              <a:rPr lang="en-US">
                <a:latin typeface="Segoe UI" panose="020B0502040204020203" pitchFamily="34" charset="0"/>
                <a:cs typeface="Segoe UI" panose="020B0502040204020203" pitchFamily="34" charset="0"/>
              </a:rPr>
              <a:t>[ WHERE ]</a:t>
            </a:r>
            <a:endParaRPr lang="en-US" dirty="0">
              <a:solidFill>
                <a:srgbClr val="0077AA"/>
              </a:solidFill>
              <a:latin typeface="Segoe UI" panose="020B0502040204020203" pitchFamily="34" charset="0"/>
              <a:cs typeface="Segoe UI" panose="020B0502040204020203"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DELETE</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a:t>
            </a:r>
            <a:r>
              <a:rPr lang="en-US" dirty="0">
                <a:latin typeface="Segoe UI" panose="020B0502040204020203" pitchFamily="34" charset="0"/>
                <a:cs typeface="Segoe UI" panose="020B0502040204020203" pitchFamily="34" charset="0"/>
              </a:rPr>
              <a:t> table_name [ WHERE  = </a:t>
            </a:r>
            <a:r>
              <a:rPr lang="en-US" dirty="0">
                <a:solidFill>
                  <a:srgbClr val="0077AA"/>
                </a:solidFill>
                <a:latin typeface="Segoe UI" panose="020B0502040204020203" pitchFamily="34" charset="0"/>
                <a:cs typeface="Segoe UI" panose="020B0502040204020203" pitchFamily="34" charset="0"/>
              </a:rPr>
              <a:t>(subquery)</a:t>
            </a:r>
            <a:r>
              <a:rPr lang="en-US"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(subquery) FROM </a:t>
            </a:r>
            <a:r>
              <a:rPr lang="en-US" i="1" dirty="0">
                <a:solidFill>
                  <a:srgbClr val="0077AA"/>
                </a:solidFill>
                <a:latin typeface="Segoe UI" panose="020B0502040204020203" pitchFamily="34" charset="0"/>
                <a:cs typeface="Segoe UI" panose="020B0502040204020203" pitchFamily="34" charset="0"/>
              </a:rPr>
              <a:t>r</a:t>
            </a:r>
            <a:r>
              <a:rPr lang="en-US" dirty="0">
                <a:solidFill>
                  <a:srgbClr val="0077AA"/>
                </a:solidFill>
                <a:latin typeface="Segoe UI" panose="020B0502040204020203" pitchFamily="34" charset="0"/>
                <a:cs typeface="Segoe UI" panose="020B0502040204020203"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a:t>
            </a:r>
            <a:r>
              <a:rPr lang="en-US" i="1" dirty="0">
                <a:solidFill>
                  <a:srgbClr val="0077AA"/>
                </a:solidFill>
                <a:latin typeface="Segoe UI" panose="020B0502040204020203" pitchFamily="34" charset="0"/>
                <a:cs typeface="Segoe UI" panose="020B0502040204020203" pitchFamily="34" charset="0"/>
              </a:rPr>
              <a:t>r </a:t>
            </a:r>
            <a:r>
              <a:rPr lang="en-US" dirty="0">
                <a:solidFill>
                  <a:srgbClr val="0077AA"/>
                </a:solidFill>
                <a:latin typeface="Segoe UI" panose="020B0502040204020203" pitchFamily="34" charset="0"/>
                <a:cs typeface="Segoe UI" panose="020B0502040204020203" pitchFamily="34" charset="0"/>
              </a:rPr>
              <a:t>where</a:t>
            </a:r>
            <a:r>
              <a:rPr lang="en-US" i="1" dirty="0">
                <a:solidFill>
                  <a:srgbClr val="0077AA"/>
                </a:solidFill>
                <a:latin typeface="Segoe UI" panose="020B0502040204020203" pitchFamily="34" charset="0"/>
                <a:cs typeface="Segoe UI" panose="020B0502040204020203" pitchFamily="34" charset="0"/>
              </a:rPr>
              <a:t> p = </a:t>
            </a:r>
            <a:r>
              <a:rPr lang="en-US" dirty="0">
                <a:solidFill>
                  <a:srgbClr val="0077AA"/>
                </a:solidFill>
                <a:latin typeface="Segoe UI" panose="020B0502040204020203" pitchFamily="34" charset="0"/>
                <a:cs typeface="Segoe UI" panose="020B0502040204020203"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a:t>
            </a:r>
            <a:r>
              <a:rPr lang="en-IN" dirty="0">
                <a:solidFill>
                  <a:srgbClr val="A67F59"/>
                </a:solidFill>
                <a:latin typeface="Liberation Mono"/>
              </a:rPr>
              <a: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a:t>
            </a:r>
            <a:r>
              <a:rPr lang="en-US" dirty="0">
                <a:solidFill>
                  <a:srgbClr val="A67F59"/>
                </a:solidFill>
                <a:latin typeface="Liberation Mono"/>
              </a:rPr>
              <a: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9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5C409F-D0F8-49A9-B1AF-0199A3E7AAC3}"/>
              </a:ext>
            </a:extLst>
          </p:cNvPr>
          <p:cNvSpPr txBox="1"/>
          <p:nvPr/>
        </p:nvSpPr>
        <p:spPr>
          <a:xfrm>
            <a:off x="550590" y="4165834"/>
            <a:ext cx="1010765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754326"/>
          </a:xfrm>
          <a:prstGeom prst="rect">
            <a:avLst/>
          </a:prstGeom>
        </p:spPr>
        <p:txBody>
          <a:bodyPr wrap="square">
            <a:spAutoFit/>
          </a:bodyPr>
          <a:lstStyle/>
          <a:p>
            <a:r>
              <a:rPr lang="en-IN" sz="1600" dirty="0">
                <a:solidFill>
                  <a:srgbClr val="298AE5"/>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START TRANSACTION</a:t>
            </a:r>
          </a:p>
          <a:p>
            <a:r>
              <a:rPr lang="en-IN" dirty="0">
                <a:solidFill>
                  <a:srgbClr val="0077AA"/>
                </a:solidFill>
                <a:latin typeface="Segoe UI" panose="020B0502040204020203" pitchFamily="34" charset="0"/>
                <a:cs typeface="Segoe UI" panose="020B0502040204020203" pitchFamily="34" charset="0"/>
              </a:rPr>
              <a:t>     [transaction_characteristic]</a:t>
            </a:r>
          </a:p>
          <a:p>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transaction_characteristic:</a:t>
            </a:r>
          </a:p>
          <a:p>
            <a:r>
              <a:rPr lang="en-IN" dirty="0">
                <a:solidFill>
                  <a:srgbClr val="0077AA"/>
                </a:solidFill>
                <a:latin typeface="Segoe UI" panose="020B0502040204020203" pitchFamily="34" charset="0"/>
                <a:cs typeface="Segoe UI" panose="020B0502040204020203" pitchFamily="34" charset="0"/>
              </a:rPr>
              <a:t>  | READ WRITE</a:t>
            </a:r>
          </a:p>
          <a:p>
            <a:r>
              <a:rPr lang="en-IN" dirty="0">
                <a:solidFill>
                  <a:srgbClr val="0077AA"/>
                </a:solidFill>
                <a:latin typeface="Segoe UI" panose="020B0502040204020203" pitchFamily="34" charset="0"/>
                <a:cs typeface="Segoe UI" panose="020B0502040204020203" pitchFamily="34" charset="0"/>
              </a:rPr>
              <a:t>  | READ ONLY</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COMMIT [WORK]</a:t>
            </a:r>
          </a:p>
          <a:p>
            <a:r>
              <a:rPr lang="en-IN" dirty="0">
                <a:solidFill>
                  <a:srgbClr val="0077AA"/>
                </a:solidFill>
                <a:latin typeface="Segoe UI" panose="020B0502040204020203" pitchFamily="34" charset="0"/>
                <a:cs typeface="Segoe UI" panose="020B0502040204020203" pitchFamily="34" charset="0"/>
              </a:rPr>
              <a:t>ROLLBACK [WORK] </a:t>
            </a:r>
          </a:p>
          <a:p>
            <a:r>
              <a:rPr lang="en-IN" dirty="0">
                <a:solidFill>
                  <a:srgbClr val="0077AA"/>
                </a:solidFill>
                <a:latin typeface="Segoe UI" panose="020B0502040204020203" pitchFamily="34" charset="0"/>
                <a:cs typeface="Segoe UI" panose="020B0502040204020203" pitchFamily="34" charset="0"/>
              </a:rPr>
              <a:t>SET autocommit = {0 | 1}</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676182" y="3272790"/>
            <a:ext cx="891424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564904"/>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340659"/>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4869160"/>
            <a:ext cx="2916894" cy="36933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A2F9AB36-5777-4C04-8B09-57BBE31FF0EC}"/>
              </a:ext>
            </a:extLst>
          </p:cNvPr>
          <p:cNvSpPr/>
          <p:nvPr/>
        </p:nvSpPr>
        <p:spPr>
          <a:xfrm>
            <a:off x="191344" y="808836"/>
            <a:ext cx="11809312" cy="1184940"/>
          </a:xfrm>
          <a:prstGeom prst="rect">
            <a:avLst/>
          </a:prstGeom>
          <a:noFill/>
        </p:spPr>
        <p:txBody>
          <a:bodyPr wrap="square">
            <a:spAutoFit/>
          </a:bodyPr>
          <a:lstStyle/>
          <a:p>
            <a:pPr algn="just"/>
            <a:r>
              <a:rPr lang="en-IN" sz="23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tx2">
                    <a:lumMod val="75000"/>
                  </a:schemeClr>
                </a:solidFill>
                <a:latin typeface="Palatino Linotype" panose="02040502050505030304" pitchFamily="18" charset="0"/>
              </a:rPr>
              <a:t>Statements that return a </a:t>
            </a:r>
            <a:r>
              <a:rPr lang="en-IN" sz="2000" b="1" dirty="0">
                <a:solidFill>
                  <a:schemeClr val="tx2">
                    <a:lumMod val="75000"/>
                  </a:schemeClr>
                </a:solidFill>
                <a:latin typeface="Palatino Linotype" panose="02040502050505030304" pitchFamily="18" charset="0"/>
              </a:rPr>
              <a:t>result set </a:t>
            </a:r>
            <a:r>
              <a:rPr lang="en-IN" sz="2000"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sz="2000" dirty="0">
                <a:solidFill>
                  <a:srgbClr val="006C86"/>
                </a:solidFill>
                <a:latin typeface="Palatino Linotype" panose="02040502050505030304" pitchFamily="18" charset="0"/>
              </a:rPr>
              <a:t>SELECT</a:t>
            </a:r>
            <a:r>
              <a:rPr lang="en-IN" sz="2000" dirty="0">
                <a:solidFill>
                  <a:schemeClr val="tx2">
                    <a:lumMod val="75000"/>
                  </a:schemeClr>
                </a:solidFill>
                <a:latin typeface="Palatino Linotype" panose="02040502050505030304" pitchFamily="18" charset="0"/>
              </a:rPr>
              <a:t> statements that do not have an </a:t>
            </a:r>
            <a:r>
              <a:rPr lang="en-IN" sz="2000" dirty="0">
                <a:solidFill>
                  <a:srgbClr val="006C86"/>
                </a:solidFill>
                <a:latin typeface="Palatino Linotype" panose="02040502050505030304" pitchFamily="18" charset="0"/>
              </a:rPr>
              <a:t>INTO</a:t>
            </a:r>
            <a:r>
              <a:rPr lang="en-IN" sz="2000" dirty="0">
                <a:solidFill>
                  <a:schemeClr val="tx2">
                    <a:lumMod val="75000"/>
                  </a:schemeClr>
                </a:solidFill>
                <a:latin typeface="Palatino Linotype" panose="02040502050505030304" pitchFamily="18" charset="0"/>
              </a:rPr>
              <a:t> </a:t>
            </a:r>
            <a:r>
              <a:rPr lang="en-IN" sz="2000" dirty="0">
                <a:solidFill>
                  <a:srgbClr val="006C86"/>
                </a:solidFill>
                <a:latin typeface="Palatino Linotype" panose="02040502050505030304" pitchFamily="18" charset="0"/>
              </a:rPr>
              <a:t>var_list </a:t>
            </a:r>
            <a:r>
              <a:rPr lang="en-IN" sz="2000"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17" y="693052"/>
            <a:ext cx="11688604" cy="369284"/>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42" y="1419422"/>
            <a:ext cx="9948409" cy="1015531"/>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40" y="2925010"/>
            <a:ext cx="11153662" cy="166177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21" indent="-285721"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pic>
        <p:nvPicPr>
          <p:cNvPr id="6" name="Picture 5">
            <a:extLst>
              <a:ext uri="{FF2B5EF4-FFF2-40B4-BE49-F238E27FC236}">
                <a16:creationId xmlns:a16="http://schemas.microsoft.com/office/drawing/2014/main" id="{274B243F-424B-400C-A9B8-C7BD57DBD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CBE161DF-5E39-470B-B8B9-42DD0889D0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58E28B3B-3A4B-4C20-A00B-EF8C6DC24001}"/>
              </a:ext>
            </a:extLst>
          </p:cNvPr>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proc_parameter - out | inout param-name type</a:t>
            </a:r>
          </a:p>
        </p:txBody>
      </p:sp>
    </p:spTree>
    <p:extLst>
      <p:ext uri="{BB962C8B-B14F-4D97-AF65-F5344CB8AC3E}">
        <p14:creationId xmlns:p14="http://schemas.microsoft.com/office/powerpoint/2010/main" val="242564415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956915"/>
            <a:ext cx="11305256"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3933056"/>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4869160"/>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18D34D0-7610-40C6-B79E-0FF4854960D3}"/>
              </a:ext>
            </a:extLst>
          </p:cNvPr>
          <p:cNvSpPr txBox="1"/>
          <p:nvPr/>
        </p:nvSpPr>
        <p:spPr>
          <a:xfrm>
            <a:off x="298562" y="5078214"/>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cxnSp>
        <p:nvCxnSpPr>
          <p:cNvPr id="11" name="Straight Connector 10">
            <a:extLst>
              <a:ext uri="{FF2B5EF4-FFF2-40B4-BE49-F238E27FC236}">
                <a16:creationId xmlns:a16="http://schemas.microsoft.com/office/drawing/2014/main" id="{3CB273D8-3AF9-49AF-A223-2792C0A8A31F}"/>
              </a:ext>
            </a:extLst>
          </p:cNvPr>
          <p:cNvCxnSpPr>
            <a:cxnSpLocks/>
          </p:cNvCxnSpPr>
          <p:nvPr/>
        </p:nvCxnSpPr>
        <p:spPr>
          <a:xfrm>
            <a:off x="694606" y="3789040"/>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445300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669DE605-7C58-446E-A98A-FDD3FDDAC8BA}"/>
              </a:ext>
            </a:extLst>
          </p:cNvPr>
          <p:cNvSpPr/>
          <p:nvPr/>
        </p:nvSpPr>
        <p:spPr>
          <a:xfrm>
            <a:off x="190550" y="1272817"/>
            <a:ext cx="11810106" cy="4801314"/>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solidFill>
                  <a:schemeClr val="tx1">
                    <a:lumMod val="75000"/>
                    <a:lumOff val="25000"/>
                  </a:schemeClr>
                </a:solidFill>
                <a:latin typeface="Segoe UI" panose="020B0502040204020203" pitchFamily="34" charset="0"/>
                <a:cs typeface="Segoe UI" panose="020B0502040204020203" pitchFamily="34" charset="0"/>
              </a:rPr>
              <a:t>tbl_name</a:t>
            </a:r>
          </a:p>
          <a:p>
            <a:r>
              <a:rPr lang="en-IN" dirty="0">
                <a:solidFill>
                  <a:srgbClr val="0077AA"/>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(create_defineation, . . .)</a:t>
            </a:r>
          </a:p>
          <a:p>
            <a:r>
              <a:rPr lang="en-IN" dirty="0">
                <a:solidFill>
                  <a:schemeClr val="tx1">
                    <a:lumMod val="75000"/>
                    <a:lumOff val="25000"/>
                  </a:schemeClr>
                </a:solidFill>
                <a:latin typeface="Segoe UI" panose="020B0502040204020203" pitchFamily="34" charset="0"/>
                <a:cs typeface="Segoe UI" panose="020B0502040204020203" pitchFamily="34" charset="0"/>
              </a:rPr>
              <a:t>    [table_options]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    [partition_options]</a:t>
            </a:r>
          </a:p>
          <a:p>
            <a:endParaRPr lang="en-IN"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create_definition: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col_name column_definition</a:t>
            </a:r>
          </a:p>
          <a:p>
            <a:endParaRPr lang="en-US"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column_definition: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data_type [NOT NULL | NULL] [DEFAULT default_value]</a:t>
            </a:r>
          </a:p>
          <a:p>
            <a:r>
              <a:rPr lang="en-US" dirty="0">
                <a:solidFill>
                  <a:schemeClr val="tx1">
                    <a:lumMod val="75000"/>
                    <a:lumOff val="25000"/>
                  </a:schemeClr>
                </a:solidFill>
                <a:latin typeface="Segoe UI" panose="020B0502040204020203" pitchFamily="34" charset="0"/>
                <a:cs typeface="Segoe UI" panose="020B0502040204020203" pitchFamily="34" charset="0"/>
              </a:rPr>
              <a:t>      [AUTO_INCREMENT] [UNIQUE [KEY] | [PRIMARY] KEY]</a:t>
            </a:r>
          </a:p>
          <a:p>
            <a:r>
              <a:rPr lang="en-US" dirty="0">
                <a:solidFill>
                  <a:schemeClr val="tx1">
                    <a:lumMod val="75000"/>
                    <a:lumOff val="25000"/>
                  </a:schemeClr>
                </a:solidFill>
                <a:latin typeface="Segoe UI" panose="020B0502040204020203" pitchFamily="34" charset="0"/>
                <a:cs typeface="Segoe UI" panose="020B0502040204020203" pitchFamily="34" charset="0"/>
              </a:rPr>
              <a:t>      [reference_definition]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 data_type [GENERATED ALWAYS] AS (expression)  [VIRTUAL] </a:t>
            </a:r>
          </a:p>
          <a:p>
            <a:r>
              <a:rPr lang="en-US" dirty="0">
                <a:solidFill>
                  <a:schemeClr val="tx1">
                    <a:lumMod val="75000"/>
                    <a:lumOff val="25000"/>
                  </a:schemeClr>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[VISIBLE | INVISIBLE]</a:t>
            </a:r>
            <a:endParaRPr lang="en-US" dirty="0">
              <a:solidFill>
                <a:schemeClr val="tx1">
                  <a:lumMod val="75000"/>
                  <a:lumOff val="25000"/>
                </a:schemeClr>
              </a:solidFill>
              <a:latin typeface="Segoe UI" panose="020B0502040204020203" pitchFamily="34" charset="0"/>
              <a:cs typeface="Segoe UI" panose="020B0502040204020203" pitchFamily="34" charset="0"/>
            </a:endParaRPr>
          </a:p>
          <a:p>
            <a:r>
              <a:rPr lang="en-US" dirty="0">
                <a:solidFill>
                  <a:srgbClr val="0077AA"/>
                </a:solidFill>
                <a:latin typeface="Segoe UI" panose="020B0502040204020203" pitchFamily="34" charset="0"/>
                <a:cs typeface="Segoe UI" panose="020B0502040204020203" pitchFamily="34" charset="0"/>
              </a:rPr>
              <a:t>    </a:t>
            </a:r>
          </a:p>
          <a:p>
            <a:r>
              <a:rPr lang="en-IN" dirty="0">
                <a:solidFill>
                  <a:schemeClr val="tx1">
                    <a:lumMod val="75000"/>
                    <a:lumOff val="25000"/>
                  </a:schemeClr>
                </a:solidFill>
                <a:latin typeface="Segoe UI" panose="020B0502040204020203" pitchFamily="34" charset="0"/>
                <a:cs typeface="Segoe UI" panose="020B0502040204020203" pitchFamily="34" charset="0"/>
              </a:rPr>
              <a:t>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ENGINE [=] engine_name</a:t>
            </a:r>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15" y="803955"/>
            <a:ext cx="6068189" cy="2769628"/>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F63122"/>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F63122"/>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a:p>
            <a:pPr algn="just"/>
            <a:r>
              <a:rPr lang="en-US" dirty="0">
                <a:solidFill>
                  <a:srgbClr val="00B050"/>
                </a:solidFill>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15" y="3919052"/>
            <a:ext cx="4844212" cy="2461892"/>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IN" dirty="0">
                <a:solidFill>
                  <a:srgbClr val="0077AA"/>
                </a:solidFill>
                <a:latin typeface="Liberation Mono"/>
              </a:rPr>
              <a:t>TEMPORARY </a:t>
            </a:r>
            <a:r>
              <a:rPr lang="en-US" dirty="0">
                <a:solidFill>
                  <a:srgbClr val="0077AA"/>
                </a:solidFill>
                <a:latin typeface="Liberation Mono"/>
              </a:rPr>
              <a:t>TABLE</a:t>
            </a:r>
            <a:r>
              <a:rPr lang="en-US" dirty="0">
                <a:solidFill>
                  <a:srgbClr val="000000"/>
                </a:solidFill>
                <a:latin typeface="Liberation Mono"/>
              </a:rPr>
              <a:t> temp1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temp1</a:t>
            </a:r>
            <a:r>
              <a:rPr lang="en-IN" dirty="0">
                <a:latin typeface="Liberation Mono"/>
              </a:rPr>
              <a:t>;</a:t>
            </a:r>
          </a:p>
          <a:p>
            <a:pPr marL="363502"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0905" y="2349021"/>
            <a:ext cx="6068189" cy="3908253"/>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866" indent="-342866"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with engine</a:t>
            </a:r>
            <a:endParaRPr lang="en-IN" sz="36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6697" y="814986"/>
            <a:ext cx="4616753" cy="7693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pic>
        <p:nvPicPr>
          <p:cNvPr id="7" name="Picture 6">
            <a:extLst>
              <a:ext uri="{FF2B5EF4-FFF2-40B4-BE49-F238E27FC236}">
                <a16:creationId xmlns:a16="http://schemas.microsoft.com/office/drawing/2014/main" id="{2CD7EEBE-558F-4585-92F6-B24AB5151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55E2658-6C1D-4EC9-8EC6-9ECFEB6974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1111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15" y="333060"/>
            <a:ext cx="11375783" cy="1354041"/>
          </a:xfrm>
          <a:prstGeom prst="rect">
            <a:avLst/>
          </a:prstGeom>
          <a:noFill/>
        </p:spPr>
        <p:txBody>
          <a:bodyPr wrap="square">
            <a:spAutoFit/>
          </a:bodyPr>
          <a:lstStyle/>
          <a:p>
            <a:pPr algn="l" fontAlgn="base"/>
            <a:r>
              <a:rPr lang="en-US" sz="2000" dirty="0">
                <a:solidFill>
                  <a:srgbClr val="337AB7"/>
                </a:solidFill>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dirty="0">
                <a:solidFill>
                  <a:schemeClr val="tx1">
                    <a:lumMod val="75000"/>
                    <a:lumOff val="25000"/>
                  </a:schemeClr>
                </a:solidFill>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15" y="1773032"/>
            <a:ext cx="11428277" cy="2931017"/>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dirty="0">
                  <a:solidFill>
                    <a:srgbClr val="337AB7"/>
                  </a:solidFill>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dirty="0">
                  <a:solidFill>
                    <a:srgbClr val="337AB7"/>
                  </a:solidFill>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21" y="4868973"/>
            <a:ext cx="5111903" cy="1655709"/>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dirty="0">
                  <a:solidFill>
                    <a:srgbClr val="333333"/>
                  </a:solidFill>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RANGE Partitioning</a:t>
                </a:r>
              </a:p>
              <a:p>
                <a:pPr marL="285721" indent="-285721" algn="just">
                  <a:buFont typeface="Arial" panose="020B0604020202020204" pitchFamily="34" charset="0"/>
                  <a:buChar char="•"/>
                </a:pPr>
                <a:r>
                  <a:rPr lang="en-US" dirty="0">
                    <a:solidFill>
                      <a:srgbClr val="000000"/>
                    </a:solidFill>
                    <a:latin typeface="Inter-Regular"/>
                  </a:rPr>
                  <a:t>LIST Partitioning</a:t>
                </a:r>
              </a:p>
              <a:p>
                <a:pPr marL="285721" indent="-285721" algn="just">
                  <a:buFont typeface="Arial" panose="020B0604020202020204" pitchFamily="34" charset="0"/>
                  <a:buChar char="•"/>
                </a:pPr>
                <a:r>
                  <a:rPr lang="en-US" dirty="0">
                    <a:solidFill>
                      <a:srgbClr val="000000"/>
                    </a:solidFill>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HASH Partitioning</a:t>
                </a:r>
              </a:p>
              <a:p>
                <a:pPr marL="285721" indent="-285721" algn="just">
                  <a:buFont typeface="Arial" panose="020B0604020202020204" pitchFamily="34" charset="0"/>
                  <a:buChar char="•"/>
                </a:pPr>
                <a:r>
                  <a:rPr lang="en-US" dirty="0">
                    <a:solidFill>
                      <a:srgbClr val="000000"/>
                    </a:solidFill>
                    <a:latin typeface="Inter-Regular"/>
                  </a:rPr>
                  <a:t>KEY Partitioning</a:t>
                </a:r>
              </a:p>
              <a:p>
                <a:pPr marL="285721" indent="-285721" algn="just">
                  <a:buFont typeface="Arial" panose="020B0604020202020204" pitchFamily="34" charset="0"/>
                  <a:buChar char="•"/>
                </a:pPr>
                <a:r>
                  <a:rPr lang="en-US" dirty="0">
                    <a:solidFill>
                      <a:srgbClr val="000000"/>
                    </a:solidFill>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217" y="4353566"/>
            <a:ext cx="4248189" cy="2027377"/>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14" y="1340703"/>
            <a:ext cx="5255900" cy="31389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15" y="836712"/>
            <a:ext cx="3311937" cy="430831"/>
          </a:xfrm>
          <a:prstGeom prst="rect">
            <a:avLst/>
          </a:prstGeom>
          <a:noFill/>
        </p:spPr>
        <p:txBody>
          <a:bodyPr wrap="square">
            <a:spAutoFit/>
          </a:bodyPr>
          <a:lstStyle/>
          <a:p>
            <a:pPr algn="just"/>
            <a:r>
              <a:rPr lang="en-US" sz="2200" dirty="0">
                <a:solidFill>
                  <a:srgbClr val="C00000"/>
                </a:solidFill>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5185" y="2450047"/>
            <a:ext cx="4823908" cy="3642903"/>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5185" y="408549"/>
          <a:ext cx="4415939" cy="1853960"/>
        </p:xfrm>
        <a:graphic>
          <a:graphicData uri="http://schemas.openxmlformats.org/drawingml/2006/table">
            <a:tbl>
              <a:tblPr firstRow="1" bandRow="1">
                <a:tableStyleId>{5940675A-B579-460E-94D1-54222C63F5DA}</a:tableStyleId>
              </a:tblPr>
              <a:tblGrid>
                <a:gridCol w="2039984">
                  <a:extLst>
                    <a:ext uri="{9D8B030D-6E8A-4147-A177-3AD203B41FA5}">
                      <a16:colId xmlns:a16="http://schemas.microsoft.com/office/drawing/2014/main" val="3149757144"/>
                    </a:ext>
                  </a:extLst>
                </a:gridCol>
                <a:gridCol w="2375955">
                  <a:extLst>
                    <a:ext uri="{9D8B030D-6E8A-4147-A177-3AD203B41FA5}">
                      <a16:colId xmlns:a16="http://schemas.microsoft.com/office/drawing/2014/main" val="1706414821"/>
                    </a:ext>
                  </a:extLst>
                </a:gridCol>
              </a:tblGrid>
              <a:tr h="370792">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extLst>
                  <a:ext uri="{0D108BD9-81ED-4DB2-BD59-A6C34878D82A}">
                    <a16:rowId xmlns:a16="http://schemas.microsoft.com/office/drawing/2014/main" val="144985821"/>
                  </a:ext>
                </a:extLst>
              </a:tr>
              <a:tr h="370792">
                <a:tc>
                  <a:txBody>
                    <a:bodyPr/>
                    <a:lstStyle/>
                    <a:p>
                      <a:r>
                        <a:rPr lang="en-IN" sz="1600" dirty="0">
                          <a:latin typeface="Segoe UI" panose="020B0502040204020203" pitchFamily="34" charset="0"/>
                          <a:cs typeface="Segoe UI" panose="020B0502040204020203" pitchFamily="34" charset="0"/>
                        </a:rPr>
                        <a:t>AC Warehouse</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594595867"/>
                  </a:ext>
                </a:extLst>
              </a:tr>
              <a:tr h="370792">
                <a:tc>
                  <a:txBody>
                    <a:bodyPr/>
                    <a:lstStyle/>
                    <a:p>
                      <a:r>
                        <a:rPr lang="en-IN" sz="1600" dirty="0">
                          <a:latin typeface="Segoe UI" panose="020B0502040204020203" pitchFamily="34" charset="0"/>
                          <a:cs typeface="Segoe UI" panose="020B0502040204020203" pitchFamily="34" charset="0"/>
                        </a:rPr>
                        <a:t>National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785209384"/>
                  </a:ext>
                </a:extLst>
              </a:tr>
              <a:tr h="370792">
                <a:tc>
                  <a:txBody>
                    <a:bodyPr/>
                    <a:lstStyle/>
                    <a:p>
                      <a:r>
                        <a:rPr lang="en-IN" sz="1600" dirty="0">
                          <a:latin typeface="Segoe UI" panose="020B0502040204020203" pitchFamily="34" charset="0"/>
                          <a:cs typeface="Segoe UI" panose="020B0502040204020203" pitchFamily="34" charset="0"/>
                        </a:rPr>
                        <a:t>Global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3373456418"/>
                  </a:ext>
                </a:extLst>
              </a:tr>
              <a:tr h="370792">
                <a:tc>
                  <a:txBody>
                    <a:bodyPr/>
                    <a:lstStyle/>
                    <a:p>
                      <a:r>
                        <a:rPr lang="en-IN" sz="1600" dirty="0">
                          <a:latin typeface="Segoe UI" panose="020B0502040204020203" pitchFamily="34" charset="0"/>
                          <a:cs typeface="Segoe UI" panose="020B0502040204020203" pitchFamily="34" charset="0"/>
                        </a:rPr>
                        <a:t>Migrant System</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15" y="4923897"/>
            <a:ext cx="6767871" cy="116939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pic>
        <p:nvPicPr>
          <p:cNvPr id="9" name="Picture 8">
            <a:extLst>
              <a:ext uri="{FF2B5EF4-FFF2-40B4-BE49-F238E27FC236}">
                <a16:creationId xmlns:a16="http://schemas.microsoft.com/office/drawing/2014/main" id="{1C248694-DC2C-4F21-9172-EBDAD527BE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2DEA0C8-4F76-4FD8-97A0-8D2FADB80BC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32305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DEFAULT value</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AUTO_INCREMENT [UNIQUE [KEY] | [PRIMARY] KEY]</a:t>
            </a:r>
            <a:endParaRPr lang="en-IN"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col_name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data_type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US" dirty="0">
                <a:solidFill>
                  <a:srgbClr val="0077AA"/>
                </a:solidFill>
                <a:latin typeface="Segoe UI" panose="020B0502040204020203" pitchFamily="34" charset="0"/>
                <a:ea typeface="SimSun" panose="02010600030101010101" pitchFamily="2" charset="-122"/>
                <a:cs typeface="Segoe UI" panose="020B0502040204020203" pitchFamily="34" charset="0"/>
              </a:rPr>
              <a:t>ZEROFILL</a:t>
            </a:r>
            <a:endParaRPr lang="en-IN" dirty="0">
              <a:solidFill>
                <a:srgbClr val="0077AA"/>
              </a:solidFill>
              <a:latin typeface="Segoe UI" panose="020B0502040204020203" pitchFamily="34" charset="0"/>
              <a:ea typeface="SimSu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GENERATED</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ALWAYS</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AS</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i="1" dirty="0">
                <a:solidFill>
                  <a:srgbClr val="000000"/>
                </a:solidFill>
                <a:latin typeface="Segoe UI" panose="020B0502040204020203" pitchFamily="34" charset="0"/>
                <a:cs typeface="Segoe UI" panose="020B0502040204020203" pitchFamily="34" charset="0"/>
              </a:rPr>
              <a:t>expression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VIRTUAL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STORED</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A67F59"/>
                </a:solidFill>
                <a:latin typeface="Segoe UI" panose="020B0502040204020203" pitchFamily="34" charset="0"/>
                <a:cs typeface="Segoe UI" panose="020B0502040204020203" pitchFamily="34" charset="0"/>
              </a:rPr>
              <a:t>NOT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UNIQUE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PRIMARY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COMMENT</a:t>
            </a:r>
            <a:r>
              <a:rPr lang="en-IN" dirty="0">
                <a:solidFill>
                  <a:srgbClr val="000000"/>
                </a:solidFill>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IN" i="1" dirty="0">
                <a:solidFill>
                  <a:srgbClr val="669900"/>
                </a:solidFill>
                <a:latin typeface="Segoe UI" panose="020B0502040204020203" pitchFamily="34" charset="0"/>
                <a:cs typeface="Segoe UI" panose="020B0502040204020203" pitchFamily="34" charset="0"/>
              </a:rPr>
              <a:t>string</a:t>
            </a:r>
            <a:r>
              <a:rPr lang="en-IN" dirty="0">
                <a:solidFill>
                  <a:srgbClr val="669900"/>
                </a:solidFill>
                <a:latin typeface="Segoe UI" panose="020B0502040204020203" pitchFamily="34" charset="0"/>
                <a:cs typeface="Segoe UI" panose="020B0502040204020203" pitchFamily="34" charset="0"/>
              </a:rPr>
              <a:t>'</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INVISIBLE</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80A23D2-5F46-4FD4-9CD2-7A55FA4A8B6C}"/>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834689"/>
                </a:solidFill>
                <a:latin typeface="Segoe UI" panose="020B0502040204020203" pitchFamily="34" charset="0"/>
                <a:cs typeface="Segoe UI" panose="020B0502040204020203" pitchFamily="34" charset="0"/>
              </a:rPr>
              <a:t>VARBINARY</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5964" y="2436079"/>
            <a:ext cx="8836898"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22" y="3286743"/>
            <a:ext cx="11447781" cy="707794"/>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13" y="4364982"/>
            <a:ext cx="10943791" cy="184641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Column Level</a:t>
            </a:r>
          </a:p>
          <a:p>
            <a:pPr marL="285721" indent="-285721">
              <a:buFont typeface="Arial" panose="020B0604020202020204" pitchFamily="34" charset="0"/>
              <a:buChar char="•"/>
            </a:pPr>
            <a:endParaRPr lang="en-US" sz="400"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Table Level</a:t>
            </a:r>
            <a:r>
              <a:rPr lang="en-US" dirty="0">
                <a:latin typeface="Arial" panose="020B0604020202020204" pitchFamily="34" charset="0"/>
                <a:cs typeface="Arial" panose="020B0604020202020204" pitchFamily="34" charset="0"/>
              </a:rPr>
              <a:t>.</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0E475E-BCEF-4F48-AE53-76D604F83B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D6E16FB-68D0-47DE-84E1-68892F76EB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75298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55702</TotalTime>
  <Words>64949</Words>
  <Application>Microsoft Office PowerPoint</Application>
  <PresentationFormat>Custom</PresentationFormat>
  <Paragraphs>7710</Paragraphs>
  <Slides>653</Slides>
  <Notes>39</Notes>
  <HiddenSlides>66</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653</vt:i4>
      </vt:variant>
    </vt:vector>
  </HeadingPairs>
  <TitlesOfParts>
    <vt:vector size="686" baseType="lpstr">
      <vt:lpstr>SimSun</vt:lpstr>
      <vt:lpstr>Akzidenz</vt:lpstr>
      <vt:lpstr>-apple-system</vt:lpstr>
      <vt:lpstr>Arial</vt:lpstr>
      <vt:lpstr>Arial</vt:lpstr>
      <vt:lpstr>Calibri</vt:lpstr>
      <vt:lpstr>Cambria</vt:lpstr>
      <vt:lpstr>Consolas</vt:lpstr>
      <vt:lpstr>erdana</vt:lpstr>
      <vt:lpstr>georgia</vt:lpstr>
      <vt:lpstr>Gill Sans MT</vt:lpstr>
      <vt:lpstr>Gill Sans MT (Body)</vt:lpstr>
      <vt:lpstr>Helvetica</vt:lpstr>
      <vt:lpstr>Helvetica Neue</vt:lpstr>
      <vt:lpstr>inter-regular</vt:lpstr>
      <vt:lpstr>inter-regular</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3757</cp:revision>
  <dcterms:created xsi:type="dcterms:W3CDTF">2019-04-24T09:11:59Z</dcterms:created>
  <dcterms:modified xsi:type="dcterms:W3CDTF">2021-10-31T06:53:54Z</dcterms:modified>
</cp:coreProperties>
</file>